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54" y="5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92004-01C8-4B20-BAC8-B3741CE298C4}" type="datetimeFigureOut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3CEB1-B126-4BB8-B994-672074E7D2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3198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JPG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3CEB1-B126-4BB8-B994-672074E7D26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9751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PNG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3CEB1-B126-4BB8-B994-672074E7D26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964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JPG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3CEB1-B126-4BB8-B994-672074E7D26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106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PDF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3CEB1-B126-4BB8-B994-672074E7D26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5768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FCC14A-21D9-4AA8-84D7-95C47D352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5156D4D-8040-47C2-9ABB-2C64E54B0E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C7C982-1B64-4085-A6A6-C4A3F7AEB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8FEC-8AEE-43B7-93C0-3908FDE72F04}" type="datetimeFigureOut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4F34A8-75FA-47B1-B419-C190FC6E7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6B3663D-171D-44AC-B218-CABFCE1E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4157-352D-4012-8E46-8DB3B2189B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177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473C3C-741A-4F37-B33A-9943C27FB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0C3D317-36D8-4C29-85A0-F08899F64C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F216B3-E62F-4F41-9420-5966A8D16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8FEC-8AEE-43B7-93C0-3908FDE72F04}" type="datetimeFigureOut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7FA662-A471-4C84-8201-21FA2A813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C8DFC0A-22E1-4AE2-AEA4-D2FD8CDC5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4157-352D-4012-8E46-8DB3B2189B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111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F4886D9-1429-46D7-80F8-A14936181A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85602EA-19E4-43E6-B2F8-3D63356233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59C4EEB-6112-4BB0-80A2-B886774F3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8FEC-8AEE-43B7-93C0-3908FDE72F04}" type="datetimeFigureOut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7608F3-3343-4DDA-BDCA-713AAE5D8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1049C3A-F310-4C78-BBDD-BEEDEE623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4157-352D-4012-8E46-8DB3B2189B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16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4D105D-1EED-47F9-9B47-DEE74FEE4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392855-18F4-4F2E-B5FC-4C2061F44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56562A-F51F-4C64-B79C-19F79CCA2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8FEC-8AEE-43B7-93C0-3908FDE72F04}" type="datetimeFigureOut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D8DAF0-B07D-4103-835A-9BC3F157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28271FB-4AE0-472C-9084-27F36F806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4157-352D-4012-8E46-8DB3B2189B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843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D0CFB2-AE8B-4BC9-89E2-C31FD6A40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53008C7-76A0-43F9-96D2-F3C9701C4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EF83A77-5412-4A1B-92C0-0FBD31804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8FEC-8AEE-43B7-93C0-3908FDE72F04}" type="datetimeFigureOut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85D8CE-CA76-41CC-B3D5-04FDDA996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6146E8-7C44-4CC2-8936-A290F7568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4157-352D-4012-8E46-8DB3B2189B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895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FD662A-7C3B-4D30-9583-D12EF96E4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B36EC8-F36B-47FC-813D-29199CF20D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61DB97E-D089-45F7-BF4D-B9831D4D6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DE508A0-FD24-4CE2-9051-F76CCB8E8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8FEC-8AEE-43B7-93C0-3908FDE72F04}" type="datetimeFigureOut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74AC16B-F507-4080-95C8-9962047F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17AB5C0-F66E-4C84-8C04-BC86A8F9B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4157-352D-4012-8E46-8DB3B2189B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749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80CA01-5699-41B7-97DD-B5CBFAAB6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4426A5-4B84-4907-BF8B-644321994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A23A160-B89D-45EE-858B-923D4CE63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8492C28-D8A6-4614-8626-7EE9D52C8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A8A500D-6840-4489-927B-3DA1AC41FC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F4AC61C-42F8-40E1-BBD7-1E78487D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8FEC-8AEE-43B7-93C0-3908FDE72F04}" type="datetimeFigureOut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3FD9F1B-CEDC-4FED-8A37-55BE4FD4F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C431BA3-71A4-47F5-9982-320CB2B9D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4157-352D-4012-8E46-8DB3B2189B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15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D7C605-7BC2-45AF-8834-A8746CD7D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CD027AA-D0A0-40E3-81BF-BB9C51BD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8FEC-8AEE-43B7-93C0-3908FDE72F04}" type="datetimeFigureOut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29AED52-A770-4813-8DE7-B1A20C89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BABF46-8B80-4DC5-864C-84596AB5C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4157-352D-4012-8E46-8DB3B2189B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8198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5272FE4-4F6E-44A1-A570-DC1369390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8FEC-8AEE-43B7-93C0-3908FDE72F04}" type="datetimeFigureOut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472C568-388C-4F30-869E-CFBE4710B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F5B938-6459-43C4-B465-6B72A1EE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4157-352D-4012-8E46-8DB3B2189B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059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5B2D0E-44DC-4E0E-9302-28633F41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6DF022-0107-4504-8E9B-30D15AEC8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0331E2D-EC9E-4AB4-8808-2A9A9320F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D4BA54-4635-45E6-B46E-F8860E4EE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8FEC-8AEE-43B7-93C0-3908FDE72F04}" type="datetimeFigureOut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D80CD35-1D1E-4F6E-978D-EBA658DB4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F3D4C50-81C2-49FB-A35E-52AA5649F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4157-352D-4012-8E46-8DB3B2189B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491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52E89F-21F4-40AB-8183-C2C1E24E3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133EF33-14F4-454D-99E0-3E50E74289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681218E-E39F-4AE6-8606-3C9033EEB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42961E1-FA8F-4EF0-BBE0-8E27D3283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8FEC-8AEE-43B7-93C0-3908FDE72F04}" type="datetimeFigureOut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E8EF810-A4ED-42C3-B038-91FDCC08D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FCF2B10-723F-48E9-B6E1-B17E1B732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4157-352D-4012-8E46-8DB3B2189B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961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095CAF1-D7B7-4DBD-B70C-1131E5FD3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875EAFA-8AA5-4E1F-8C63-C4888D09C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D35BE5A-27A3-40E2-BB97-C2711646D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C8FEC-8AEE-43B7-93C0-3908FDE72F04}" type="datetimeFigureOut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E59D385-414E-4BA5-9653-6F888074B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8FDFE4-5240-42A3-9D5C-68F8E2027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64157-352D-4012-8E46-8DB3B2189B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065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DD22120-7E54-48B0-B5CF-3FA67E4C2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62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8647ED6-93B5-4F34-95FF-FC746D3A6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89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 descr="クリップアート が含まれている画像&#10;&#10;自動的に生成された説明">
            <a:extLst>
              <a:ext uri="{FF2B5EF4-FFF2-40B4-BE49-F238E27FC236}">
                <a16:creationId xmlns:a16="http://schemas.microsoft.com/office/drawing/2014/main" id="{2FE66DB0-B918-48E9-9DC4-CA57ACD4A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886" y="643467"/>
            <a:ext cx="419222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36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C5189844-137A-48B3-B30F-21B8828E55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017345"/>
              </p:ext>
            </p:extLst>
          </p:nvPr>
        </p:nvGraphicFramePr>
        <p:xfrm>
          <a:off x="1868487" y="201611"/>
          <a:ext cx="8455025" cy="5974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4" imgW="4009675" imgH="2833393" progId="AcroExch.Document.DC">
                  <p:embed/>
                </p:oleObj>
              </mc:Choice>
              <mc:Fallback>
                <p:oleObj name="Acrobat Document" r:id="rId4" imgW="4009675" imgH="283339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68487" y="201611"/>
                        <a:ext cx="8455025" cy="5974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2506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</Words>
  <Application>Microsoft Office PowerPoint</Application>
  <PresentationFormat>ワイド画面</PresentationFormat>
  <Paragraphs>8</Paragraphs>
  <Slides>4</Slides>
  <Notes>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游ゴシック</vt:lpstr>
      <vt:lpstr>游ゴシック Light</vt:lpstr>
      <vt:lpstr>Arial</vt:lpstr>
      <vt:lpstr>Office テーマ</vt:lpstr>
      <vt:lpstr>Adobe Acrobat Document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水野 研一</dc:creator>
  <cp:lastModifiedBy>水野 研一</cp:lastModifiedBy>
  <cp:revision>1</cp:revision>
  <dcterms:created xsi:type="dcterms:W3CDTF">2018-11-13T12:52:54Z</dcterms:created>
  <dcterms:modified xsi:type="dcterms:W3CDTF">2018-11-13T12:57:09Z</dcterms:modified>
</cp:coreProperties>
</file>