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3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25B08A-819E-45F8-A0E0-F2CD94D26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CD37703-962E-43E9-9C15-562B26454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813A8B-96E2-476C-A37A-12798B2B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4001-72D3-41D5-9FDC-31D04C66B895}" type="datetimeFigureOut">
              <a:rPr kumimoji="1" lang="ja-JP" altLang="en-US" smtClean="0"/>
              <a:t>2019/3/13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93CA24-9AD8-4C4A-B2E0-286810CC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BD7370-3AC0-455C-B419-DEEA4ACF6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1A39-0D8F-4B6E-9AD6-7490EEC9A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6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32ED6F-F04D-4547-9449-CAE7E98D5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A5081AB-9244-4ED3-9981-F9A437B03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BA57BD-14F9-4DC8-98A9-B7C2AB13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4001-72D3-41D5-9FDC-31D04C66B895}" type="datetimeFigureOut">
              <a:rPr kumimoji="1" lang="ja-JP" altLang="en-US" smtClean="0"/>
              <a:t>2019/3/13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8A8E78-8976-4C3A-A5CA-A194AD8B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7A167B-0B55-46DD-B1B0-9DDC935B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1A39-0D8F-4B6E-9AD6-7490EEC9A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95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55CAAB6-2B79-45FD-8216-BCCA62EBC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7C8ADFD-F14F-4039-8514-C61C29AAA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E4CE14-7621-46DC-85F8-0C19D3B1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4001-72D3-41D5-9FDC-31D04C66B895}" type="datetimeFigureOut">
              <a:rPr kumimoji="1" lang="ja-JP" altLang="en-US" smtClean="0"/>
              <a:t>2019/3/13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D00264-1A76-4BD9-B533-ADD3F53BA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8F8DBC-B753-4BA8-9F06-0F088591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1A39-0D8F-4B6E-9AD6-7490EEC9A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95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E86C62-A537-410F-BA2D-98A6F66B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55B3BA-D199-4587-9FF3-8EB94441D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27709F-4258-4970-893E-3C6699C9C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4001-72D3-41D5-9FDC-31D04C66B895}" type="datetimeFigureOut">
              <a:rPr kumimoji="1" lang="ja-JP" altLang="en-US" smtClean="0"/>
              <a:t>2019/3/13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617631-0D6E-424F-B9B3-E0E968445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164140-D524-436A-A938-C19A4568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1A39-0D8F-4B6E-9AD6-7490EEC9A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91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BC19F2-30D2-4DE0-BB81-74F342BD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04021B-0447-417E-891B-FD6C35CC1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4AD751-378C-413F-9179-10ABE8EEE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4001-72D3-41D5-9FDC-31D04C66B895}" type="datetimeFigureOut">
              <a:rPr kumimoji="1" lang="ja-JP" altLang="en-US" smtClean="0"/>
              <a:t>2019/3/13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7A0F22-C36B-4B43-9E0B-F74D51F3E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862559-BC3A-4841-B93C-3F2F1D69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1A39-0D8F-4B6E-9AD6-7490EEC9A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07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A747D6-9645-4A32-BE71-DC13DA14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600655-E5F4-4836-927F-F555E0BB6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563EAAE-8BAF-4C54-958B-762ECA035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79583E-14AE-4EDE-BDE8-1C17F97F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4001-72D3-41D5-9FDC-31D04C66B895}" type="datetimeFigureOut">
              <a:rPr kumimoji="1" lang="ja-JP" altLang="en-US" smtClean="0"/>
              <a:t>2019/3/13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258BF2-00AE-4BB8-89B1-B65E8C0A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CEF7FA-63FA-47BE-B261-B42E8126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1A39-0D8F-4B6E-9AD6-7490EEC9A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8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26C77-1307-46CC-AB16-174B1620D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317220-C25E-4598-8FD6-E3810520B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52E0A4-64AD-42CF-9A20-1DCA9D8C0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CE8AB38-00D1-4662-BE9A-1D7B8F94B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6179F48-7921-4099-B102-2B6B0ED08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FEFAFA3-8F4F-41E3-97CD-69AF0276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4001-72D3-41D5-9FDC-31D04C66B895}" type="datetimeFigureOut">
              <a:rPr kumimoji="1" lang="ja-JP" altLang="en-US" smtClean="0"/>
              <a:t>2019/3/13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86D2964-B4F2-4DC9-836D-01514D1A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63D2008-94F5-470A-989C-7F48ABCF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1A39-0D8F-4B6E-9AD6-7490EEC9A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15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04F8B5-2BDB-4C7B-9A85-91E5F363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816F985-F537-4CF0-954D-FA70A8F6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4001-72D3-41D5-9FDC-31D04C66B895}" type="datetimeFigureOut">
              <a:rPr kumimoji="1" lang="ja-JP" altLang="en-US" smtClean="0"/>
              <a:t>2019/3/13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B805478-A6A3-45E8-BAA9-1A3D0319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93602FD-9EDE-4433-81A2-6C641B015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1A39-0D8F-4B6E-9AD6-7490EEC9A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56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BBDFA43-0318-4F79-97B9-9AC94773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4001-72D3-41D5-9FDC-31D04C66B895}" type="datetimeFigureOut">
              <a:rPr kumimoji="1" lang="ja-JP" altLang="en-US" smtClean="0"/>
              <a:t>2019/3/13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C59605E-C0EC-42D9-8414-2C47E25E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ABA39E-33D3-4EB6-AF6C-286217C1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1A39-0D8F-4B6E-9AD6-7490EEC9A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84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BF9311-B3BC-4273-A111-F9FBC0CC8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02E3B1-9C27-48B0-A6CE-BB59B1533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FED945-A50B-4D74-9A3A-C866EB7FC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AD2C59-7E96-4997-BFE5-802C1F3BC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4001-72D3-41D5-9FDC-31D04C66B895}" type="datetimeFigureOut">
              <a:rPr kumimoji="1" lang="ja-JP" altLang="en-US" smtClean="0"/>
              <a:t>2019/3/13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E3A854A-BA69-4948-8328-37D517FF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2606BFD-C435-4B79-8FBD-8D50C3B6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1A39-0D8F-4B6E-9AD6-7490EEC9A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85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4FD225-1172-485E-B496-46361A68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B2CF236-8A56-4D9D-A98D-620915217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3C584A-C262-42C4-BF06-00213E96E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448FF7-099E-49DD-BDBA-67A6DE4C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4001-72D3-41D5-9FDC-31D04C66B895}" type="datetimeFigureOut">
              <a:rPr kumimoji="1" lang="ja-JP" altLang="en-US" smtClean="0"/>
              <a:t>2019/3/13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484BAB1-C926-4424-8112-1FD113EFC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8AE11A-1B50-4BBC-A9D3-C34C90E6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1A39-0D8F-4B6E-9AD6-7490EEC9A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14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7D8AA65-71F1-4BD1-B2B4-6FD88FE3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1CC9BB-E7C1-4461-97A9-64C6B1A1C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8BF3A1-244F-4673-851E-DFC551023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F4001-72D3-41D5-9FDC-31D04C66B895}" type="datetimeFigureOut">
              <a:rPr kumimoji="1" lang="ja-JP" altLang="en-US" smtClean="0"/>
              <a:t>2019/3/13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26BC27-D39B-4997-AF52-9D96B215A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5D99B6-C850-4388-B4D8-17A44C13E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71A39-0D8F-4B6E-9AD6-7490EEC9A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66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6F00F44-647A-4F6E-BAEE-8175FF7CC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948" y="676656"/>
            <a:ext cx="5504688" cy="550468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C0E5600-CE57-4C95-A4D8-43759F7AA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5357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71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研一 水野</dc:creator>
  <cp:lastModifiedBy>研一 水野</cp:lastModifiedBy>
  <cp:revision>1</cp:revision>
  <dcterms:created xsi:type="dcterms:W3CDTF">2019-03-13T12:35:58Z</dcterms:created>
  <dcterms:modified xsi:type="dcterms:W3CDTF">2019-03-13T12:37:08Z</dcterms:modified>
</cp:coreProperties>
</file>