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4" r:id="rId2"/>
  </p:sldMasterIdLst>
  <p:notesMasterIdLst>
    <p:notesMasterId r:id="rId7"/>
  </p:notesMasterIdLst>
  <p:sldIdLst>
    <p:sldId id="256" r:id="rId3"/>
    <p:sldId id="259" r:id="rId4"/>
    <p:sldId id="260" r:id="rId5"/>
    <p:sldId id="261" r:id="rId6"/>
  </p:sldIdLst>
  <p:sldSz cx="9144000" cy="6858000" type="screen4x3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FDEE15-9A3B-447D-9A63-558ADF8E9542}" v="610" dt="2021-03-08T00:54:23.4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00" autoAdjust="0"/>
  </p:normalViewPr>
  <p:slideViewPr>
    <p:cSldViewPr>
      <p:cViewPr varScale="1">
        <p:scale>
          <a:sx n="96" d="100"/>
          <a:sy n="96" d="100"/>
        </p:scale>
        <p:origin x="195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祖父江 良崇" userId="6af7013a646f7138" providerId="LiveId" clId="{1DFDEE15-9A3B-447D-9A63-558ADF8E9542}"/>
    <pc:docChg chg="undo custSel modSld modNotesMaster">
      <pc:chgData name="祖父江 良崇" userId="6af7013a646f7138" providerId="LiveId" clId="{1DFDEE15-9A3B-447D-9A63-558ADF8E9542}" dt="2021-03-09T03:27:57.814" v="6129" actId="403"/>
      <pc:docMkLst>
        <pc:docMk/>
      </pc:docMkLst>
      <pc:sldChg chg="addSp delSp modSp mod">
        <pc:chgData name="祖父江 良崇" userId="6af7013a646f7138" providerId="LiveId" clId="{1DFDEE15-9A3B-447D-9A63-558ADF8E9542}" dt="2021-02-26T03:09:01.163" v="4724" actId="20577"/>
        <pc:sldMkLst>
          <pc:docMk/>
          <pc:sldMk cId="3314027880" sldId="256"/>
        </pc:sldMkLst>
        <pc:spChg chg="del">
          <ac:chgData name="祖父江 良崇" userId="6af7013a646f7138" providerId="LiveId" clId="{1DFDEE15-9A3B-447D-9A63-558ADF8E9542}" dt="2021-02-21T12:45:55.015" v="0"/>
          <ac:spMkLst>
            <pc:docMk/>
            <pc:sldMk cId="3314027880" sldId="256"/>
            <ac:spMk id="2" creationId="{00000000-0000-0000-0000-000000000000}"/>
          </ac:spMkLst>
        </pc:spChg>
        <pc:spChg chg="mod">
          <ac:chgData name="祖父江 良崇" userId="6af7013a646f7138" providerId="LiveId" clId="{1DFDEE15-9A3B-447D-9A63-558ADF8E9542}" dt="2021-02-25T13:54:50.949" v="4559" actId="2711"/>
          <ac:spMkLst>
            <pc:docMk/>
            <pc:sldMk cId="3314027880" sldId="256"/>
            <ac:spMk id="3" creationId="{00000000-0000-0000-0000-000000000000}"/>
          </ac:spMkLst>
        </pc:spChg>
        <pc:spChg chg="add mod">
          <ac:chgData name="祖父江 良崇" userId="6af7013a646f7138" providerId="LiveId" clId="{1DFDEE15-9A3B-447D-9A63-558ADF8E9542}" dt="2021-02-26T03:09:01.163" v="4724" actId="20577"/>
          <ac:spMkLst>
            <pc:docMk/>
            <pc:sldMk cId="3314027880" sldId="256"/>
            <ac:spMk id="4" creationId="{35405D26-C3C1-44BF-A78D-36A49324FC8B}"/>
          </ac:spMkLst>
        </pc:spChg>
      </pc:sldChg>
      <pc:sldChg chg="addSp delSp modSp mod">
        <pc:chgData name="祖父江 良崇" userId="6af7013a646f7138" providerId="LiveId" clId="{1DFDEE15-9A3B-447D-9A63-558ADF8E9542}" dt="2021-03-06T07:45:20.683" v="5560" actId="1035"/>
        <pc:sldMkLst>
          <pc:docMk/>
          <pc:sldMk cId="588364596" sldId="259"/>
        </pc:sldMkLst>
        <pc:spChg chg="del">
          <ac:chgData name="祖父江 良崇" userId="6af7013a646f7138" providerId="LiveId" clId="{1DFDEE15-9A3B-447D-9A63-558ADF8E9542}" dt="2021-02-21T12:46:45.181" v="14"/>
          <ac:spMkLst>
            <pc:docMk/>
            <pc:sldMk cId="588364596" sldId="259"/>
            <ac:spMk id="2" creationId="{00000000-0000-0000-0000-000000000000}"/>
          </ac:spMkLst>
        </pc:spChg>
        <pc:spChg chg="del">
          <ac:chgData name="祖父江 良崇" userId="6af7013a646f7138" providerId="LiveId" clId="{1DFDEE15-9A3B-447D-9A63-558ADF8E9542}" dt="2021-02-21T12:47:14.359" v="21" actId="478"/>
          <ac:spMkLst>
            <pc:docMk/>
            <pc:sldMk cId="588364596" sldId="259"/>
            <ac:spMk id="3" creationId="{00000000-0000-0000-0000-000000000000}"/>
          </ac:spMkLst>
        </pc:spChg>
        <pc:spChg chg="add mod">
          <ac:chgData name="祖父江 良崇" userId="6af7013a646f7138" providerId="LiveId" clId="{1DFDEE15-9A3B-447D-9A63-558ADF8E9542}" dt="2021-02-25T13:55:06.956" v="4561" actId="1036"/>
          <ac:spMkLst>
            <pc:docMk/>
            <pc:sldMk cId="588364596" sldId="259"/>
            <ac:spMk id="4" creationId="{D056DBF8-7847-40FA-84CD-123D3F0456EB}"/>
          </ac:spMkLst>
        </pc:spChg>
        <pc:spChg chg="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11" creationId="{5A567C5E-79DA-4FB7-AE61-25D057ACD670}"/>
          </ac:spMkLst>
        </pc:spChg>
        <pc:spChg chg="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12" creationId="{534A5218-250C-4300-BD1E-BE9EC9417BF7}"/>
          </ac:spMkLst>
        </pc:spChg>
        <pc:spChg chg="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13" creationId="{E05FFEB8-BCD1-416D-8AF9-3026E6B219CF}"/>
          </ac:spMkLst>
        </pc:spChg>
        <pc:spChg chg="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14" creationId="{48905820-ED53-456A-B6FB-432E963BF2A6}"/>
          </ac:spMkLst>
        </pc:spChg>
        <pc:spChg chg="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15" creationId="{E813A361-A1DD-429B-8C1D-3175CFC53F2C}"/>
          </ac:spMkLst>
        </pc:spChg>
        <pc:spChg chg="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16" creationId="{D153B637-B0F3-49AB-8120-D3A21746DBBB}"/>
          </ac:spMkLst>
        </pc:spChg>
        <pc:spChg chg="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17" creationId="{641D9E94-0D18-4A17-BC2A-FF1DD176A586}"/>
          </ac:spMkLst>
        </pc:spChg>
        <pc:spChg chg="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18" creationId="{F1876F95-8448-45A3-B076-6EB6A9C5ACC0}"/>
          </ac:spMkLst>
        </pc:spChg>
        <pc:spChg chg="mod">
          <ac:chgData name="祖父江 良崇" userId="6af7013a646f7138" providerId="LiveId" clId="{1DFDEE15-9A3B-447D-9A63-558ADF8E9542}" dt="2021-03-06T07:42:24.356" v="5523" actId="20577"/>
          <ac:spMkLst>
            <pc:docMk/>
            <pc:sldMk cId="588364596" sldId="259"/>
            <ac:spMk id="19" creationId="{4122D471-0C06-4BE4-AEF0-BE78C28E71D6}"/>
          </ac:spMkLst>
        </pc:spChg>
        <pc:spChg chg="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20" creationId="{2C9718CF-5E58-4648-ABBB-242C1CBA7895}"/>
          </ac:spMkLst>
        </pc:spChg>
        <pc:spChg chg="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21" creationId="{27E48DF7-7B3C-4C4B-B81C-59548CB062F6}"/>
          </ac:spMkLst>
        </pc:spChg>
        <pc:spChg chg="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22" creationId="{1EC46139-3C02-45B5-B945-99AFACD0B64E}"/>
          </ac:spMkLst>
        </pc:spChg>
        <pc:spChg chg="add del mod">
          <ac:chgData name="祖父江 良崇" userId="6af7013a646f7138" providerId="LiveId" clId="{1DFDEE15-9A3B-447D-9A63-558ADF8E9542}" dt="2021-02-26T08:29:30.269" v="5521" actId="1076"/>
          <ac:spMkLst>
            <pc:docMk/>
            <pc:sldMk cId="588364596" sldId="259"/>
            <ac:spMk id="23" creationId="{6A46CF0F-7F1B-4A19-B0BB-6CC9AA37B07B}"/>
          </ac:spMkLst>
        </pc:spChg>
        <pc:spChg chg="add mod">
          <ac:chgData name="祖父江 良崇" userId="6af7013a646f7138" providerId="LiveId" clId="{1DFDEE15-9A3B-447D-9A63-558ADF8E9542}" dt="2021-02-21T12:47:09.415" v="20"/>
          <ac:spMkLst>
            <pc:docMk/>
            <pc:sldMk cId="588364596" sldId="259"/>
            <ac:spMk id="25" creationId="{CCD512FE-C1CB-45E4-A030-8FEA519CB1AB}"/>
          </ac:spMkLst>
        </pc:spChg>
        <pc:spChg chg="add mod">
          <ac:chgData name="祖父江 良崇" userId="6af7013a646f7138" providerId="LiveId" clId="{1DFDEE15-9A3B-447D-9A63-558ADF8E9542}" dt="2021-03-06T07:45:20.683" v="5560" actId="1035"/>
          <ac:spMkLst>
            <pc:docMk/>
            <pc:sldMk cId="588364596" sldId="259"/>
            <ac:spMk id="26" creationId="{5C324432-ABB6-4EF2-B73B-894CC513D9C7}"/>
          </ac:spMkLst>
        </pc:spChg>
        <pc:spChg chg="add mod">
          <ac:chgData name="祖父江 良崇" userId="6af7013a646f7138" providerId="LiveId" clId="{1DFDEE15-9A3B-447D-9A63-558ADF8E9542}" dt="2021-02-25T14:23:46.151" v="4696" actId="1076"/>
          <ac:spMkLst>
            <pc:docMk/>
            <pc:sldMk cId="588364596" sldId="259"/>
            <ac:spMk id="27" creationId="{D5E9C877-D831-4F5A-B447-603C16E090D1}"/>
          </ac:spMkLst>
        </pc:spChg>
        <pc:spChg chg="add mod">
          <ac:chgData name="祖父江 良崇" userId="6af7013a646f7138" providerId="LiveId" clId="{1DFDEE15-9A3B-447D-9A63-558ADF8E9542}" dt="2021-02-25T14:23:48.850" v="4697" actId="14100"/>
          <ac:spMkLst>
            <pc:docMk/>
            <pc:sldMk cId="588364596" sldId="259"/>
            <ac:spMk id="28" creationId="{6AE51A61-E158-4D01-A12A-FAC05A974AFB}"/>
          </ac:spMkLst>
        </pc:spChg>
        <pc:spChg chg="add mod">
          <ac:chgData name="祖父江 良崇" userId="6af7013a646f7138" providerId="LiveId" clId="{1DFDEE15-9A3B-447D-9A63-558ADF8E9542}" dt="2021-03-06T07:42:32.490" v="5525"/>
          <ac:spMkLst>
            <pc:docMk/>
            <pc:sldMk cId="588364596" sldId="259"/>
            <ac:spMk id="29" creationId="{B4EA7EC3-9C41-4E8C-9AF4-8F47965915AF}"/>
          </ac:spMkLst>
        </pc:spChg>
        <pc:spChg chg="add mod">
          <ac:chgData name="祖父江 良崇" userId="6af7013a646f7138" providerId="LiveId" clId="{1DFDEE15-9A3B-447D-9A63-558ADF8E9542}" dt="2021-03-06T07:42:40.893" v="5539"/>
          <ac:spMkLst>
            <pc:docMk/>
            <pc:sldMk cId="588364596" sldId="259"/>
            <ac:spMk id="30" creationId="{262113F2-FE30-42DC-BB10-76382D54CC72}"/>
          </ac:spMkLst>
        </pc:spChg>
        <pc:spChg chg="add mod">
          <ac:chgData name="祖父江 良崇" userId="6af7013a646f7138" providerId="LiveId" clId="{1DFDEE15-9A3B-447D-9A63-558ADF8E9542}" dt="2021-02-21T12:47:09.415" v="20"/>
          <ac:spMkLst>
            <pc:docMk/>
            <pc:sldMk cId="588364596" sldId="259"/>
            <ac:spMk id="31" creationId="{285679E2-D9E2-439D-B97A-3CA22C7DC94A}"/>
          </ac:spMkLst>
        </pc:spChg>
        <pc:spChg chg="add mod">
          <ac:chgData name="祖父江 良崇" userId="6af7013a646f7138" providerId="LiveId" clId="{1DFDEE15-9A3B-447D-9A63-558ADF8E9542}" dt="2021-02-21T12:47:09.415" v="20"/>
          <ac:spMkLst>
            <pc:docMk/>
            <pc:sldMk cId="588364596" sldId="259"/>
            <ac:spMk id="32" creationId="{2CBD19EB-BB1F-4CC9-ADFF-5D21CB05F762}"/>
          </ac:spMkLst>
        </pc:spChg>
        <pc:spChg chg="add mod">
          <ac:chgData name="祖父江 良崇" userId="6af7013a646f7138" providerId="LiveId" clId="{1DFDEE15-9A3B-447D-9A63-558ADF8E9542}" dt="2021-03-06T07:42:45.403" v="5541"/>
          <ac:spMkLst>
            <pc:docMk/>
            <pc:sldMk cId="588364596" sldId="259"/>
            <ac:spMk id="33" creationId="{9A37B405-982F-4094-8B29-F523736DFB52}"/>
          </ac:spMkLst>
        </pc:spChg>
        <pc:spChg chg="add mod">
          <ac:chgData name="祖父江 良崇" userId="6af7013a646f7138" providerId="LiveId" clId="{1DFDEE15-9A3B-447D-9A63-558ADF8E9542}" dt="2021-02-26T05:50:44.767" v="5134" actId="14100"/>
          <ac:spMkLst>
            <pc:docMk/>
            <pc:sldMk cId="588364596" sldId="259"/>
            <ac:spMk id="36" creationId="{3CE1A6B0-E86E-474E-B8DB-3AE37BC43670}"/>
          </ac:spMkLst>
        </pc:spChg>
        <pc:grpChg chg="add mod">
          <ac:chgData name="祖父江 良崇" userId="6af7013a646f7138" providerId="LiveId" clId="{1DFDEE15-9A3B-447D-9A63-558ADF8E9542}" dt="2021-02-26T08:29:30.269" v="5521" actId="1076"/>
          <ac:grpSpMkLst>
            <pc:docMk/>
            <pc:sldMk cId="588364596" sldId="259"/>
            <ac:grpSpMk id="9" creationId="{78DCABDA-3CDA-4472-97A4-DBE69D1159D0}"/>
          </ac:grpSpMkLst>
        </pc:grpChg>
        <pc:grpChg chg="mod">
          <ac:chgData name="祖父江 良崇" userId="6af7013a646f7138" providerId="LiveId" clId="{1DFDEE15-9A3B-447D-9A63-558ADF8E9542}" dt="2021-02-26T08:29:30.269" v="5521" actId="1076"/>
          <ac:grpSpMkLst>
            <pc:docMk/>
            <pc:sldMk cId="588364596" sldId="259"/>
            <ac:grpSpMk id="10" creationId="{EDE65E4E-4E93-449D-A649-5174906FDF7A}"/>
          </ac:grpSpMkLst>
        </pc:grpChg>
        <pc:cxnChg chg="add mod">
          <ac:chgData name="祖父江 良崇" userId="6af7013a646f7138" providerId="LiveId" clId="{1DFDEE15-9A3B-447D-9A63-558ADF8E9542}" dt="2021-02-26T05:50:22.966" v="5129" actId="1076"/>
          <ac:cxnSpMkLst>
            <pc:docMk/>
            <pc:sldMk cId="588364596" sldId="259"/>
            <ac:cxnSpMk id="5" creationId="{1BC80664-E654-4C36-B8C2-934D5B95F16D}"/>
          </ac:cxnSpMkLst>
        </pc:cxnChg>
        <pc:cxnChg chg="add mod">
          <ac:chgData name="祖父江 良崇" userId="6af7013a646f7138" providerId="LiveId" clId="{1DFDEE15-9A3B-447D-9A63-558ADF8E9542}" dt="2021-02-25T14:23:54.457" v="4698" actId="14100"/>
          <ac:cxnSpMkLst>
            <pc:docMk/>
            <pc:sldMk cId="588364596" sldId="259"/>
            <ac:cxnSpMk id="6" creationId="{9DBF9CEA-F8E6-4A5C-B70E-0930E23F2368}"/>
          </ac:cxnSpMkLst>
        </pc:cxnChg>
        <pc:cxnChg chg="add mod">
          <ac:chgData name="祖父江 良崇" userId="6af7013a646f7138" providerId="LiveId" clId="{1DFDEE15-9A3B-447D-9A63-558ADF8E9542}" dt="2021-02-21T12:47:09.415" v="20"/>
          <ac:cxnSpMkLst>
            <pc:docMk/>
            <pc:sldMk cId="588364596" sldId="259"/>
            <ac:cxnSpMk id="7" creationId="{88B1022A-34A8-43D0-BF52-2F750D12E560}"/>
          </ac:cxnSpMkLst>
        </pc:cxnChg>
        <pc:cxnChg chg="add mod">
          <ac:chgData name="祖父江 良崇" userId="6af7013a646f7138" providerId="LiveId" clId="{1DFDEE15-9A3B-447D-9A63-558ADF8E9542}" dt="2021-02-25T14:23:35.092" v="4694" actId="14100"/>
          <ac:cxnSpMkLst>
            <pc:docMk/>
            <pc:sldMk cId="588364596" sldId="259"/>
            <ac:cxnSpMk id="8" creationId="{498A705F-EED3-49DB-88E2-DECB1D0632D6}"/>
          </ac:cxnSpMkLst>
        </pc:cxnChg>
        <pc:cxnChg chg="mod">
          <ac:chgData name="祖父江 良崇" userId="6af7013a646f7138" providerId="LiveId" clId="{1DFDEE15-9A3B-447D-9A63-558ADF8E9542}" dt="2021-02-26T08:29:30.269" v="5521" actId="1076"/>
          <ac:cxnSpMkLst>
            <pc:docMk/>
            <pc:sldMk cId="588364596" sldId="259"/>
            <ac:cxnSpMk id="24" creationId="{1BA61869-3BFF-4964-BB39-632EDCA0799B}"/>
          </ac:cxnSpMkLst>
        </pc:cxnChg>
        <pc:cxnChg chg="add mod">
          <ac:chgData name="祖父江 良崇" userId="6af7013a646f7138" providerId="LiveId" clId="{1DFDEE15-9A3B-447D-9A63-558ADF8E9542}" dt="2021-02-21T12:47:09.415" v="20"/>
          <ac:cxnSpMkLst>
            <pc:docMk/>
            <pc:sldMk cId="588364596" sldId="259"/>
            <ac:cxnSpMk id="34" creationId="{BE51942D-5660-4A78-84DB-D60BCF465C6F}"/>
          </ac:cxnSpMkLst>
        </pc:cxnChg>
        <pc:cxnChg chg="add mod">
          <ac:chgData name="祖父江 良崇" userId="6af7013a646f7138" providerId="LiveId" clId="{1DFDEE15-9A3B-447D-9A63-558ADF8E9542}" dt="2021-02-25T14:23:05.378" v="4690" actId="1076"/>
          <ac:cxnSpMkLst>
            <pc:docMk/>
            <pc:sldMk cId="588364596" sldId="259"/>
            <ac:cxnSpMk id="35" creationId="{08221CC5-84D4-4C3D-B85F-8E136A977BC7}"/>
          </ac:cxnSpMkLst>
        </pc:cxnChg>
      </pc:sldChg>
      <pc:sldChg chg="addSp delSp modSp mod modNotesTx">
        <pc:chgData name="祖父江 良崇" userId="6af7013a646f7138" providerId="LiveId" clId="{1DFDEE15-9A3B-447D-9A63-558ADF8E9542}" dt="2021-03-09T03:27:57.814" v="6129" actId="403"/>
        <pc:sldMkLst>
          <pc:docMk/>
          <pc:sldMk cId="2751547468" sldId="260"/>
        </pc:sldMkLst>
        <pc:spChg chg="del">
          <ac:chgData name="祖父江 良崇" userId="6af7013a646f7138" providerId="LiveId" clId="{1DFDEE15-9A3B-447D-9A63-558ADF8E9542}" dt="2021-02-21T12:47:25.653" v="22"/>
          <ac:spMkLst>
            <pc:docMk/>
            <pc:sldMk cId="2751547468" sldId="260"/>
            <ac:spMk id="2" creationId="{00000000-0000-0000-0000-000000000000}"/>
          </ac:spMkLst>
        </pc:spChg>
        <pc:spChg chg="del">
          <ac:chgData name="祖父江 良崇" userId="6af7013a646f7138" providerId="LiveId" clId="{1DFDEE15-9A3B-447D-9A63-558ADF8E9542}" dt="2021-02-21T12:48:09.705" v="26" actId="478"/>
          <ac:spMkLst>
            <pc:docMk/>
            <pc:sldMk cId="2751547468" sldId="260"/>
            <ac:spMk id="3" creationId="{00000000-0000-0000-0000-000000000000}"/>
          </ac:spMkLst>
        </pc:spChg>
        <pc:spChg chg="add mod">
          <ac:chgData name="祖父江 良崇" userId="6af7013a646f7138" providerId="LiveId" clId="{1DFDEE15-9A3B-447D-9A63-558ADF8E9542}" dt="2021-02-21T12:47:43.962" v="24" actId="1076"/>
          <ac:spMkLst>
            <pc:docMk/>
            <pc:sldMk cId="2751547468" sldId="260"/>
            <ac:spMk id="4" creationId="{CD596012-19DE-4004-B062-04BB2FF00BEC}"/>
          </ac:spMkLst>
        </pc:spChg>
        <pc:spChg chg="add mod">
          <ac:chgData name="祖父江 良崇" userId="6af7013a646f7138" providerId="LiveId" clId="{1DFDEE15-9A3B-447D-9A63-558ADF8E9542}" dt="2021-03-06T07:43:45.461" v="5552" actId="1035"/>
          <ac:spMkLst>
            <pc:docMk/>
            <pc:sldMk cId="2751547468" sldId="260"/>
            <ac:spMk id="5" creationId="{4963F825-685D-4E3B-BAE5-787EC05CD69E}"/>
          </ac:spMkLst>
        </pc:spChg>
        <pc:spChg chg="add mod">
          <ac:chgData name="祖父江 良崇" userId="6af7013a646f7138" providerId="LiveId" clId="{1DFDEE15-9A3B-447D-9A63-558ADF8E9542}" dt="2021-03-06T07:44:21.084" v="5557" actId="1038"/>
          <ac:spMkLst>
            <pc:docMk/>
            <pc:sldMk cId="2751547468" sldId="260"/>
            <ac:spMk id="6" creationId="{5A2DCD06-A620-4E6F-9A5A-CA64473778C7}"/>
          </ac:spMkLst>
        </pc:spChg>
        <pc:spChg chg="add mod">
          <ac:chgData name="祖父江 良崇" userId="6af7013a646f7138" providerId="LiveId" clId="{1DFDEE15-9A3B-447D-9A63-558ADF8E9542}" dt="2021-03-06T07:43:33.991" v="5548" actId="1038"/>
          <ac:spMkLst>
            <pc:docMk/>
            <pc:sldMk cId="2751547468" sldId="260"/>
            <ac:spMk id="7" creationId="{6042101E-465F-478B-A8DE-ED986080ECEA}"/>
          </ac:spMkLst>
        </pc:spChg>
        <pc:spChg chg="add mod">
          <ac:chgData name="祖父江 良崇" userId="6af7013a646f7138" providerId="LiveId" clId="{1DFDEE15-9A3B-447D-9A63-558ADF8E9542}" dt="2021-03-06T07:43:56.897" v="5553" actId="1038"/>
          <ac:spMkLst>
            <pc:docMk/>
            <pc:sldMk cId="2751547468" sldId="260"/>
            <ac:spMk id="8" creationId="{2ACD6E09-D954-4B60-8552-46D62E07F2DB}"/>
          </ac:spMkLst>
        </pc:spChg>
        <pc:spChg chg="add mod">
          <ac:chgData name="祖父江 良崇" userId="6af7013a646f7138" providerId="LiveId" clId="{1DFDEE15-9A3B-447D-9A63-558ADF8E9542}" dt="2021-03-06T07:44:09.929" v="5555" actId="1038"/>
          <ac:spMkLst>
            <pc:docMk/>
            <pc:sldMk cId="2751547468" sldId="260"/>
            <ac:spMk id="9" creationId="{AA184E7F-97C0-45D2-9EBA-8DFB9505D754}"/>
          </ac:spMkLst>
        </pc:spChg>
        <pc:spChg chg="add mod">
          <ac:chgData name="祖父江 良崇" userId="6af7013a646f7138" providerId="LiveId" clId="{1DFDEE15-9A3B-447D-9A63-558ADF8E9542}" dt="2021-03-09T03:27:57.814" v="6129" actId="403"/>
          <ac:spMkLst>
            <pc:docMk/>
            <pc:sldMk cId="2751547468" sldId="260"/>
            <ac:spMk id="10" creationId="{07C96AE5-6E4B-4841-A09A-33642D9C9D1A}"/>
          </ac:spMkLst>
        </pc:spChg>
        <pc:spChg chg="add mod">
          <ac:chgData name="祖父江 良崇" userId="6af7013a646f7138" providerId="LiveId" clId="{1DFDEE15-9A3B-447D-9A63-558ADF8E9542}" dt="2021-03-06T07:43:30.400" v="5547" actId="1038"/>
          <ac:spMkLst>
            <pc:docMk/>
            <pc:sldMk cId="2751547468" sldId="260"/>
            <ac:spMk id="11" creationId="{64CD040F-6B63-40C5-81AF-2AF60856A482}"/>
          </ac:spMkLst>
        </pc:spChg>
        <pc:picChg chg="add mod">
          <ac:chgData name="祖父江 良崇" userId="6af7013a646f7138" providerId="LiveId" clId="{1DFDEE15-9A3B-447D-9A63-558ADF8E9542}" dt="2021-03-06T07:43:38.314" v="5550" actId="1038"/>
          <ac:picMkLst>
            <pc:docMk/>
            <pc:sldMk cId="2751547468" sldId="260"/>
            <ac:picMk id="12" creationId="{5D4BF85C-F306-4270-BAF3-52034C83F471}"/>
          </ac:picMkLst>
        </pc:picChg>
      </pc:sldChg>
      <pc:sldChg chg="addSp delSp modSp mod">
        <pc:chgData name="祖父江 良崇" userId="6af7013a646f7138" providerId="LiveId" clId="{1DFDEE15-9A3B-447D-9A63-558ADF8E9542}" dt="2021-02-26T08:28:26.199" v="5520" actId="1076"/>
        <pc:sldMkLst>
          <pc:docMk/>
          <pc:sldMk cId="2595562481" sldId="261"/>
        </pc:sldMkLst>
        <pc:spChg chg="del">
          <ac:chgData name="祖父江 良崇" userId="6af7013a646f7138" providerId="LiveId" clId="{1DFDEE15-9A3B-447D-9A63-558ADF8E9542}" dt="2021-02-21T12:48:36.507" v="32"/>
          <ac:spMkLst>
            <pc:docMk/>
            <pc:sldMk cId="2595562481" sldId="261"/>
            <ac:spMk id="2" creationId="{00000000-0000-0000-0000-000000000000}"/>
          </ac:spMkLst>
        </pc:spChg>
        <pc:spChg chg="add del mod">
          <ac:chgData name="祖父江 良崇" userId="6af7013a646f7138" providerId="LiveId" clId="{1DFDEE15-9A3B-447D-9A63-558ADF8E9542}" dt="2021-02-25T04:33:18.615" v="4225" actId="478"/>
          <ac:spMkLst>
            <pc:docMk/>
            <pc:sldMk cId="2595562481" sldId="261"/>
            <ac:spMk id="2" creationId="{A9B99068-B192-472D-ADE9-6048527C2A49}"/>
          </ac:spMkLst>
        </pc:spChg>
        <pc:spChg chg="add mod">
          <ac:chgData name="祖父江 良崇" userId="6af7013a646f7138" providerId="LiveId" clId="{1DFDEE15-9A3B-447D-9A63-558ADF8E9542}" dt="2021-02-26T03:37:15.343" v="4942" actId="1076"/>
          <ac:spMkLst>
            <pc:docMk/>
            <pc:sldMk cId="2595562481" sldId="261"/>
            <ac:spMk id="2" creationId="{F446AC5E-3209-4FCE-9BC9-B391B52646E5}"/>
          </ac:spMkLst>
        </pc:spChg>
        <pc:spChg chg="del">
          <ac:chgData name="祖父江 良崇" userId="6af7013a646f7138" providerId="LiveId" clId="{1DFDEE15-9A3B-447D-9A63-558ADF8E9542}" dt="2021-02-21T12:48:50.021" v="34" actId="478"/>
          <ac:spMkLst>
            <pc:docMk/>
            <pc:sldMk cId="2595562481" sldId="261"/>
            <ac:spMk id="3" creationId="{00000000-0000-0000-0000-000000000000}"/>
          </ac:spMkLst>
        </pc:spChg>
        <pc:spChg chg="add mod ord">
          <ac:chgData name="祖父江 良崇" userId="6af7013a646f7138" providerId="LiveId" clId="{1DFDEE15-9A3B-447D-9A63-558ADF8E9542}" dt="2021-02-25T13:48:48.009" v="4452" actId="14100"/>
          <ac:spMkLst>
            <pc:docMk/>
            <pc:sldMk cId="2595562481" sldId="261"/>
            <ac:spMk id="3" creationId="{370C943B-DDC2-4744-A231-F6150C31332C}"/>
          </ac:spMkLst>
        </pc:spChg>
        <pc:spChg chg="add mod">
          <ac:chgData name="祖父江 良崇" userId="6af7013a646f7138" providerId="LiveId" clId="{1DFDEE15-9A3B-447D-9A63-558ADF8E9542}" dt="2021-02-21T12:48:41.064" v="33" actId="1076"/>
          <ac:spMkLst>
            <pc:docMk/>
            <pc:sldMk cId="2595562481" sldId="261"/>
            <ac:spMk id="4" creationId="{001D4BDC-017B-43AC-956C-BA111912405F}"/>
          </ac:spMkLst>
        </pc:spChg>
        <pc:spChg chg="add del mod">
          <ac:chgData name="祖父江 良崇" userId="6af7013a646f7138" providerId="LiveId" clId="{1DFDEE15-9A3B-447D-9A63-558ADF8E9542}" dt="2021-02-24T06:09:22.685" v="2792" actId="478"/>
          <ac:spMkLst>
            <pc:docMk/>
            <pc:sldMk cId="2595562481" sldId="261"/>
            <ac:spMk id="5" creationId="{5D0DE96F-95B2-46C3-B65F-5A1927912333}"/>
          </ac:spMkLst>
        </pc:spChg>
        <pc:spChg chg="add mod">
          <ac:chgData name="祖父江 良崇" userId="6af7013a646f7138" providerId="LiveId" clId="{1DFDEE15-9A3B-447D-9A63-558ADF8E9542}" dt="2021-02-26T03:30:02.276" v="4938" actId="1076"/>
          <ac:spMkLst>
            <pc:docMk/>
            <pc:sldMk cId="2595562481" sldId="261"/>
            <ac:spMk id="6" creationId="{30E9F242-731E-4C8D-9CA3-97199C87BF52}"/>
          </ac:spMkLst>
        </pc:spChg>
        <pc:spChg chg="add del mod">
          <ac:chgData name="祖父江 良崇" userId="6af7013a646f7138" providerId="LiveId" clId="{1DFDEE15-9A3B-447D-9A63-558ADF8E9542}" dt="2021-02-25T04:35:39.796" v="4240" actId="478"/>
          <ac:spMkLst>
            <pc:docMk/>
            <pc:sldMk cId="2595562481" sldId="261"/>
            <ac:spMk id="6" creationId="{ACC40841-2834-4714-87CC-3705BF0E1E3B}"/>
          </ac:spMkLst>
        </pc:spChg>
        <pc:spChg chg="add del mod">
          <ac:chgData name="祖父江 良崇" userId="6af7013a646f7138" providerId="LiveId" clId="{1DFDEE15-9A3B-447D-9A63-558ADF8E9542}" dt="2021-02-25T04:32:31.132" v="4221" actId="478"/>
          <ac:spMkLst>
            <pc:docMk/>
            <pc:sldMk cId="2595562481" sldId="261"/>
            <ac:spMk id="7" creationId="{95C47A9C-BA4B-4BB8-BACD-60F7650207D7}"/>
          </ac:spMkLst>
        </pc:spChg>
        <pc:spChg chg="add del mod">
          <ac:chgData name="祖父江 良崇" userId="6af7013a646f7138" providerId="LiveId" clId="{1DFDEE15-9A3B-447D-9A63-558ADF8E9542}" dt="2021-02-25T04:32:22.824" v="4219" actId="478"/>
          <ac:spMkLst>
            <pc:docMk/>
            <pc:sldMk cId="2595562481" sldId="261"/>
            <ac:spMk id="8" creationId="{BC3E6946-02B4-4376-8A68-B013718B979D}"/>
          </ac:spMkLst>
        </pc:spChg>
        <pc:spChg chg="add mod">
          <ac:chgData name="祖父江 良崇" userId="6af7013a646f7138" providerId="LiveId" clId="{1DFDEE15-9A3B-447D-9A63-558ADF8E9542}" dt="2021-02-25T14:00:17.496" v="4615" actId="14100"/>
          <ac:spMkLst>
            <pc:docMk/>
            <pc:sldMk cId="2595562481" sldId="261"/>
            <ac:spMk id="9" creationId="{96C7EEEF-1A15-40FE-94B4-6EEC5B321524}"/>
          </ac:spMkLst>
        </pc:spChg>
        <pc:spChg chg="add del mod">
          <ac:chgData name="祖父江 良崇" userId="6af7013a646f7138" providerId="LiveId" clId="{1DFDEE15-9A3B-447D-9A63-558ADF8E9542}" dt="2021-02-25T04:35:14.807" v="4234" actId="478"/>
          <ac:spMkLst>
            <pc:docMk/>
            <pc:sldMk cId="2595562481" sldId="261"/>
            <ac:spMk id="10" creationId="{3E8BCB3F-3C65-4D69-BB06-760F606F8580}"/>
          </ac:spMkLst>
        </pc:spChg>
        <pc:spChg chg="add mod">
          <ac:chgData name="祖父江 良崇" userId="6af7013a646f7138" providerId="LiveId" clId="{1DFDEE15-9A3B-447D-9A63-558ADF8E9542}" dt="2021-02-25T14:05:51.639" v="4668" actId="1076"/>
          <ac:spMkLst>
            <pc:docMk/>
            <pc:sldMk cId="2595562481" sldId="261"/>
            <ac:spMk id="11" creationId="{93513BDB-1851-4FAC-AE7A-55A7D9FC41BA}"/>
          </ac:spMkLst>
        </pc:spChg>
        <pc:spChg chg="add mod ord">
          <ac:chgData name="祖父江 良崇" userId="6af7013a646f7138" providerId="LiveId" clId="{1DFDEE15-9A3B-447D-9A63-558ADF8E9542}" dt="2021-02-25T14:05:26.552" v="4665" actId="14100"/>
          <ac:spMkLst>
            <pc:docMk/>
            <pc:sldMk cId="2595562481" sldId="261"/>
            <ac:spMk id="12" creationId="{144FE1C0-84B5-4CBF-B875-8AE3B4A10C61}"/>
          </ac:spMkLst>
        </pc:spChg>
        <pc:spChg chg="add del mod">
          <ac:chgData name="祖父江 良崇" userId="6af7013a646f7138" providerId="LiveId" clId="{1DFDEE15-9A3B-447D-9A63-558ADF8E9542}" dt="2021-02-25T04:35:16.805" v="4235" actId="478"/>
          <ac:spMkLst>
            <pc:docMk/>
            <pc:sldMk cId="2595562481" sldId="261"/>
            <ac:spMk id="13" creationId="{2A0FE740-7AE1-44E1-9EC2-BDFEA7FC31AF}"/>
          </ac:spMkLst>
        </pc:spChg>
        <pc:spChg chg="add del mod">
          <ac:chgData name="祖父江 良崇" userId="6af7013a646f7138" providerId="LiveId" clId="{1DFDEE15-9A3B-447D-9A63-558ADF8E9542}" dt="2021-02-25T04:35:18.492" v="4236" actId="478"/>
          <ac:spMkLst>
            <pc:docMk/>
            <pc:sldMk cId="2595562481" sldId="261"/>
            <ac:spMk id="14" creationId="{BF137B82-D687-47D2-871E-A6BB4B449DEA}"/>
          </ac:spMkLst>
        </pc:spChg>
        <pc:spChg chg="add mod">
          <ac:chgData name="祖父江 良崇" userId="6af7013a646f7138" providerId="LiveId" clId="{1DFDEE15-9A3B-447D-9A63-558ADF8E9542}" dt="2021-02-26T05:08:06.713" v="4970" actId="122"/>
          <ac:spMkLst>
            <pc:docMk/>
            <pc:sldMk cId="2595562481" sldId="261"/>
            <ac:spMk id="15" creationId="{40650172-CC4B-4893-B32E-F54806AD6B9D}"/>
          </ac:spMkLst>
        </pc:spChg>
        <pc:spChg chg="add del mod">
          <ac:chgData name="祖父江 良崇" userId="6af7013a646f7138" providerId="LiveId" clId="{1DFDEE15-9A3B-447D-9A63-558ADF8E9542}" dt="2021-02-23T04:52:59.268" v="2175" actId="478"/>
          <ac:spMkLst>
            <pc:docMk/>
            <pc:sldMk cId="2595562481" sldId="261"/>
            <ac:spMk id="15" creationId="{4B38DD16-E16D-40EE-9AF1-90228925E5EC}"/>
          </ac:spMkLst>
        </pc:spChg>
        <pc:spChg chg="add del mod">
          <ac:chgData name="祖父江 良崇" userId="6af7013a646f7138" providerId="LiveId" clId="{1DFDEE15-9A3B-447D-9A63-558ADF8E9542}" dt="2021-02-25T04:35:20.196" v="4237" actId="478"/>
          <ac:spMkLst>
            <pc:docMk/>
            <pc:sldMk cId="2595562481" sldId="261"/>
            <ac:spMk id="16" creationId="{B4E434D5-FEFC-4F77-AB7C-763E1815ECDD}"/>
          </ac:spMkLst>
        </pc:spChg>
        <pc:spChg chg="add mod ord">
          <ac:chgData name="祖父江 良崇" userId="6af7013a646f7138" providerId="LiveId" clId="{1DFDEE15-9A3B-447D-9A63-558ADF8E9542}" dt="2021-02-26T08:28:26.199" v="5520" actId="1076"/>
          <ac:spMkLst>
            <pc:docMk/>
            <pc:sldMk cId="2595562481" sldId="261"/>
            <ac:spMk id="17" creationId="{6E0548B8-5D65-4679-9591-4EA8E32B867E}"/>
          </ac:spMkLst>
        </pc:spChg>
        <pc:spChg chg="add mod ord">
          <ac:chgData name="祖父江 良崇" userId="6af7013a646f7138" providerId="LiveId" clId="{1DFDEE15-9A3B-447D-9A63-558ADF8E9542}" dt="2021-02-25T13:48:53.569" v="4453" actId="14100"/>
          <ac:spMkLst>
            <pc:docMk/>
            <pc:sldMk cId="2595562481" sldId="261"/>
            <ac:spMk id="18" creationId="{B39DF96D-A3C3-426D-AB87-47DBDE3E64C8}"/>
          </ac:spMkLst>
        </pc:spChg>
        <pc:spChg chg="add mod">
          <ac:chgData name="祖父江 良崇" userId="6af7013a646f7138" providerId="LiveId" clId="{1DFDEE15-9A3B-447D-9A63-558ADF8E9542}" dt="2021-02-26T03:12:22.667" v="4803" actId="1076"/>
          <ac:spMkLst>
            <pc:docMk/>
            <pc:sldMk cId="2595562481" sldId="261"/>
            <ac:spMk id="22" creationId="{FAF1B737-63E9-4873-9611-AF8E000C2494}"/>
          </ac:spMkLst>
        </pc:spChg>
        <pc:spChg chg="add mod">
          <ac:chgData name="祖父江 良崇" userId="6af7013a646f7138" providerId="LiveId" clId="{1DFDEE15-9A3B-447D-9A63-558ADF8E9542}" dt="2021-02-26T03:11:46.063" v="4794" actId="1076"/>
          <ac:spMkLst>
            <pc:docMk/>
            <pc:sldMk cId="2595562481" sldId="261"/>
            <ac:spMk id="23" creationId="{75DDE2DF-01D0-4552-89B0-926BBBB533C7}"/>
          </ac:spMkLst>
        </pc:spChg>
        <pc:spChg chg="add mod">
          <ac:chgData name="祖父江 良崇" userId="6af7013a646f7138" providerId="LiveId" clId="{1DFDEE15-9A3B-447D-9A63-558ADF8E9542}" dt="2021-02-26T03:14:09.956" v="4816" actId="1076"/>
          <ac:spMkLst>
            <pc:docMk/>
            <pc:sldMk cId="2595562481" sldId="261"/>
            <ac:spMk id="24" creationId="{627BC07D-BBAA-4816-AF8B-300AE14945F3}"/>
          </ac:spMkLst>
        </pc:spChg>
        <pc:spChg chg="add mod">
          <ac:chgData name="祖父江 良崇" userId="6af7013a646f7138" providerId="LiveId" clId="{1DFDEE15-9A3B-447D-9A63-558ADF8E9542}" dt="2021-02-26T03:29:56.412" v="4937" actId="1076"/>
          <ac:spMkLst>
            <pc:docMk/>
            <pc:sldMk cId="2595562481" sldId="261"/>
            <ac:spMk id="26" creationId="{951854AE-F7E9-4920-B202-4ADF780CB4F7}"/>
          </ac:spMkLst>
        </pc:spChg>
        <pc:spChg chg="add mod">
          <ac:chgData name="祖父江 良崇" userId="6af7013a646f7138" providerId="LiveId" clId="{1DFDEE15-9A3B-447D-9A63-558ADF8E9542}" dt="2021-02-26T03:30:10.364" v="4939" actId="1076"/>
          <ac:spMkLst>
            <pc:docMk/>
            <pc:sldMk cId="2595562481" sldId="261"/>
            <ac:spMk id="27" creationId="{C3DF5BD2-68E8-4909-888F-F712881FBD61}"/>
          </ac:spMkLst>
        </pc:spChg>
        <pc:spChg chg="add mod">
          <ac:chgData name="祖父江 良崇" userId="6af7013a646f7138" providerId="LiveId" clId="{1DFDEE15-9A3B-447D-9A63-558ADF8E9542}" dt="2021-02-26T03:37:23.696" v="4944" actId="1076"/>
          <ac:spMkLst>
            <pc:docMk/>
            <pc:sldMk cId="2595562481" sldId="261"/>
            <ac:spMk id="28" creationId="{713C2C34-9BC2-49A2-B3FE-4D74D0574E17}"/>
          </ac:spMkLst>
        </pc:spChg>
        <pc:spChg chg="add mod">
          <ac:chgData name="祖父江 良崇" userId="6af7013a646f7138" providerId="LiveId" clId="{1DFDEE15-9A3B-447D-9A63-558ADF8E9542}" dt="2021-02-26T03:18:47.436" v="4863" actId="1076"/>
          <ac:spMkLst>
            <pc:docMk/>
            <pc:sldMk cId="2595562481" sldId="261"/>
            <ac:spMk id="30" creationId="{FA7D2930-78C8-41C4-AB77-9BD509170993}"/>
          </ac:spMkLst>
        </pc:spChg>
        <pc:spChg chg="add mod">
          <ac:chgData name="祖父江 良崇" userId="6af7013a646f7138" providerId="LiveId" clId="{1DFDEE15-9A3B-447D-9A63-558ADF8E9542}" dt="2021-02-26T03:43:31.592" v="4964" actId="20577"/>
          <ac:spMkLst>
            <pc:docMk/>
            <pc:sldMk cId="2595562481" sldId="261"/>
            <ac:spMk id="31" creationId="{FA860D07-EE82-4E20-BC4D-DB2388134FFC}"/>
          </ac:spMkLst>
        </pc:spChg>
        <pc:spChg chg="add mod">
          <ac:chgData name="祖父江 良崇" userId="6af7013a646f7138" providerId="LiveId" clId="{1DFDEE15-9A3B-447D-9A63-558ADF8E9542}" dt="2021-02-26T03:22:32.279" v="4878" actId="208"/>
          <ac:spMkLst>
            <pc:docMk/>
            <pc:sldMk cId="2595562481" sldId="261"/>
            <ac:spMk id="32" creationId="{68B05A6F-C943-40FD-80E5-AF5CF5E5B2FD}"/>
          </ac:spMkLst>
        </pc:spChg>
        <pc:spChg chg="add mod">
          <ac:chgData name="祖父江 良崇" userId="6af7013a646f7138" providerId="LiveId" clId="{1DFDEE15-9A3B-447D-9A63-558ADF8E9542}" dt="2021-02-26T03:28:06.479" v="4932" actId="1582"/>
          <ac:spMkLst>
            <pc:docMk/>
            <pc:sldMk cId="2595562481" sldId="261"/>
            <ac:spMk id="33" creationId="{BBAB0804-6DCA-44BB-8879-2B569A863292}"/>
          </ac:spMkLst>
        </pc:spChg>
        <pc:spChg chg="add mod">
          <ac:chgData name="祖父江 良崇" userId="6af7013a646f7138" providerId="LiveId" clId="{1DFDEE15-9A3B-447D-9A63-558ADF8E9542}" dt="2021-02-26T03:28:29.071" v="4933" actId="1582"/>
          <ac:spMkLst>
            <pc:docMk/>
            <pc:sldMk cId="2595562481" sldId="261"/>
            <ac:spMk id="34" creationId="{972A444D-9419-4972-AA03-BDDD838272E5}"/>
          </ac:spMkLst>
        </pc:spChg>
        <pc:spChg chg="add mod">
          <ac:chgData name="祖父江 良崇" userId="6af7013a646f7138" providerId="LiveId" clId="{1DFDEE15-9A3B-447D-9A63-558ADF8E9542}" dt="2021-02-26T03:28:59.646" v="4934" actId="1582"/>
          <ac:spMkLst>
            <pc:docMk/>
            <pc:sldMk cId="2595562481" sldId="261"/>
            <ac:spMk id="35" creationId="{AB5B15BF-FD02-4FC0-AE89-D0E4CB56EF85}"/>
          </ac:spMkLst>
        </pc:spChg>
        <pc:spChg chg="add mod">
          <ac:chgData name="祖父江 良崇" userId="6af7013a646f7138" providerId="LiveId" clId="{1DFDEE15-9A3B-447D-9A63-558ADF8E9542}" dt="2021-02-26T03:26:41.308" v="4921" actId="1076"/>
          <ac:spMkLst>
            <pc:docMk/>
            <pc:sldMk cId="2595562481" sldId="261"/>
            <ac:spMk id="36" creationId="{0B200FDF-C7A3-4CBF-BC6E-7A09C6102C40}"/>
          </ac:spMkLst>
        </pc:spChg>
        <pc:spChg chg="add mod">
          <ac:chgData name="祖父江 良崇" userId="6af7013a646f7138" providerId="LiveId" clId="{1DFDEE15-9A3B-447D-9A63-558ADF8E9542}" dt="2021-02-26T03:26:56.711" v="4923" actId="1076"/>
          <ac:spMkLst>
            <pc:docMk/>
            <pc:sldMk cId="2595562481" sldId="261"/>
            <ac:spMk id="37" creationId="{8225D2D3-A85A-4976-832E-AF0A5072856B}"/>
          </ac:spMkLst>
        </pc:spChg>
        <pc:spChg chg="add mod">
          <ac:chgData name="祖父江 良崇" userId="6af7013a646f7138" providerId="LiveId" clId="{1DFDEE15-9A3B-447D-9A63-558ADF8E9542}" dt="2021-02-26T03:27:28.633" v="4931" actId="1076"/>
          <ac:spMkLst>
            <pc:docMk/>
            <pc:sldMk cId="2595562481" sldId="261"/>
            <ac:spMk id="38" creationId="{AD7198F3-EACF-4182-BA99-22AC79446D9E}"/>
          </ac:spMkLst>
        </pc:spChg>
        <pc:grpChg chg="add mod">
          <ac:chgData name="祖父江 良崇" userId="6af7013a646f7138" providerId="LiveId" clId="{1DFDEE15-9A3B-447D-9A63-558ADF8E9542}" dt="2021-02-25T13:45:02.027" v="4399" actId="164"/>
          <ac:grpSpMkLst>
            <pc:docMk/>
            <pc:sldMk cId="2595562481" sldId="261"/>
            <ac:grpSpMk id="5" creationId="{58A7B55A-E1D7-487D-ACBC-31A88F04C75E}"/>
          </ac:grpSpMkLst>
        </pc:grpChg>
        <pc:grpChg chg="add mod">
          <ac:chgData name="祖父江 良崇" userId="6af7013a646f7138" providerId="LiveId" clId="{1DFDEE15-9A3B-447D-9A63-558ADF8E9542}" dt="2021-02-25T13:44:21.770" v="4389" actId="164"/>
          <ac:grpSpMkLst>
            <pc:docMk/>
            <pc:sldMk cId="2595562481" sldId="261"/>
            <ac:grpSpMk id="19" creationId="{077591D8-2129-4DAB-9D8E-2C70498A26FB}"/>
          </ac:grpSpMkLst>
        </pc:grpChg>
        <pc:grpChg chg="add mod">
          <ac:chgData name="祖父江 良崇" userId="6af7013a646f7138" providerId="LiveId" clId="{1DFDEE15-9A3B-447D-9A63-558ADF8E9542}" dt="2021-02-25T13:44:54.094" v="4397" actId="164"/>
          <ac:grpSpMkLst>
            <pc:docMk/>
            <pc:sldMk cId="2595562481" sldId="261"/>
            <ac:grpSpMk id="20" creationId="{D8F5B74B-DEB1-4AD3-9E87-F0620659A327}"/>
          </ac:grpSpMkLst>
        </pc:grpChg>
        <pc:grpChg chg="add mod">
          <ac:chgData name="祖父江 良崇" userId="6af7013a646f7138" providerId="LiveId" clId="{1DFDEE15-9A3B-447D-9A63-558ADF8E9542}" dt="2021-02-26T03:11:09.961" v="4780" actId="14100"/>
          <ac:grpSpMkLst>
            <pc:docMk/>
            <pc:sldMk cId="2595562481" sldId="261"/>
            <ac:grpSpMk id="21" creationId="{9D9FB553-67ED-48BE-95A7-16251F03186A}"/>
          </ac:grpSpMkLst>
        </pc:grpChg>
        <pc:picChg chg="add mod">
          <ac:chgData name="祖父江 良崇" userId="6af7013a646f7138" providerId="LiveId" clId="{1DFDEE15-9A3B-447D-9A63-558ADF8E9542}" dt="2021-02-25T14:07:35.659" v="4679" actId="1076"/>
          <ac:picMkLst>
            <pc:docMk/>
            <pc:sldMk cId="2595562481" sldId="261"/>
            <ac:picMk id="1026" creationId="{74CB2D9B-4C15-4544-BCBA-42967E42BE59}"/>
          </ac:picMkLst>
        </pc:picChg>
        <pc:picChg chg="add mod">
          <ac:chgData name="祖父江 良崇" userId="6af7013a646f7138" providerId="LiveId" clId="{1DFDEE15-9A3B-447D-9A63-558ADF8E9542}" dt="2021-02-26T03:23:09.906" v="4884" actId="1076"/>
          <ac:picMkLst>
            <pc:docMk/>
            <pc:sldMk cId="2595562481" sldId="261"/>
            <ac:picMk id="1027" creationId="{7B54B446-F8C9-4B67-AB19-C71E5580978B}"/>
          </ac:picMkLst>
        </pc:picChg>
        <pc:picChg chg="add mod">
          <ac:chgData name="祖父江 良崇" userId="6af7013a646f7138" providerId="LiveId" clId="{1DFDEE15-9A3B-447D-9A63-558ADF8E9542}" dt="2021-02-26T03:10:42.486" v="4777" actId="1076"/>
          <ac:picMkLst>
            <pc:docMk/>
            <pc:sldMk cId="2595562481" sldId="261"/>
            <ac:picMk id="1028" creationId="{FA9E9042-7E68-426A-BAA5-3AA580266EC7}"/>
          </ac:picMkLst>
        </pc:picChg>
        <pc:picChg chg="add mod">
          <ac:chgData name="祖父江 良崇" userId="6af7013a646f7138" providerId="LiveId" clId="{1DFDEE15-9A3B-447D-9A63-558ADF8E9542}" dt="2021-02-26T03:10:42.486" v="4777" actId="1076"/>
          <ac:picMkLst>
            <pc:docMk/>
            <pc:sldMk cId="2595562481" sldId="261"/>
            <ac:picMk id="1029" creationId="{41E96DC6-3C08-4C0A-98C5-8E6461CBA48C}"/>
          </ac:picMkLst>
        </pc:picChg>
        <pc:picChg chg="add mod">
          <ac:chgData name="祖父江 良崇" userId="6af7013a646f7138" providerId="LiveId" clId="{1DFDEE15-9A3B-447D-9A63-558ADF8E9542}" dt="2021-02-26T03:10:42.486" v="4777" actId="1076"/>
          <ac:picMkLst>
            <pc:docMk/>
            <pc:sldMk cId="2595562481" sldId="261"/>
            <ac:picMk id="1030" creationId="{41ADDA3A-E21C-4AAB-BD5F-CF49E77904EA}"/>
          </ac:picMkLst>
        </pc:picChg>
        <pc:picChg chg="add mod">
          <ac:chgData name="祖父江 良崇" userId="6af7013a646f7138" providerId="LiveId" clId="{1DFDEE15-9A3B-447D-9A63-558ADF8E9542}" dt="2021-02-26T03:10:42.486" v="4777" actId="1076"/>
          <ac:picMkLst>
            <pc:docMk/>
            <pc:sldMk cId="2595562481" sldId="261"/>
            <ac:picMk id="1031" creationId="{E3BC6C3D-E999-49EE-B36C-29FB275AA470}"/>
          </ac:picMkLst>
        </pc:picChg>
        <pc:picChg chg="add mod">
          <ac:chgData name="祖父江 良崇" userId="6af7013a646f7138" providerId="LiveId" clId="{1DFDEE15-9A3B-447D-9A63-558ADF8E9542}" dt="2021-02-26T03:27:13.531" v="4930" actId="1076"/>
          <ac:picMkLst>
            <pc:docMk/>
            <pc:sldMk cId="2595562481" sldId="261"/>
            <ac:picMk id="1032" creationId="{B65A6834-2502-44F9-A7F4-E13F293241D3}"/>
          </ac:picMkLst>
        </pc:picChg>
        <pc:picChg chg="add mod">
          <ac:chgData name="祖父江 良崇" userId="6af7013a646f7138" providerId="LiveId" clId="{1DFDEE15-9A3B-447D-9A63-558ADF8E9542}" dt="2021-02-26T03:23:23.627" v="4888" actId="1076"/>
          <ac:picMkLst>
            <pc:docMk/>
            <pc:sldMk cId="2595562481" sldId="261"/>
            <ac:picMk id="1033" creationId="{ECA985F2-6E8A-4AA6-933E-362701C205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24914-ECFE-4104-952D-1B645C90BA16}" type="datetimeFigureOut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CDE01-BD73-4529-B23F-48A874B070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021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フェブキソスタット（フェブリク）：高尿酸血症治療薬（非選択的キサンチンオキシダダーゼ阻害薬）</a:t>
            </a:r>
            <a:endParaRPr kumimoji="1" lang="en-US" altLang="ja-JP" dirty="0"/>
          </a:p>
          <a:p>
            <a:r>
              <a:rPr kumimoji="1" lang="ja-JP" altLang="en-US" dirty="0"/>
              <a:t>アジルサルタン</a:t>
            </a:r>
            <a:r>
              <a:rPr kumimoji="1" lang="en-US" altLang="ja-JP" dirty="0"/>
              <a:t>/</a:t>
            </a:r>
            <a:r>
              <a:rPr kumimoji="1" lang="ja-JP" altLang="en-US" dirty="0"/>
              <a:t>アムロジピン（ザクラス）：降圧薬（</a:t>
            </a:r>
            <a:r>
              <a:rPr kumimoji="1" lang="en-US" altLang="ja-JP" dirty="0"/>
              <a:t>ACE</a:t>
            </a:r>
            <a:r>
              <a:rPr kumimoji="1" lang="ja-JP" altLang="en-US" dirty="0"/>
              <a:t>阻害薬、</a:t>
            </a:r>
            <a:r>
              <a:rPr kumimoji="1" lang="en-US" altLang="ja-JP" dirty="0"/>
              <a:t>Ca</a:t>
            </a:r>
            <a:r>
              <a:rPr kumimoji="1" lang="ja-JP" altLang="en-US" dirty="0"/>
              <a:t>拮抗薬）</a:t>
            </a:r>
            <a:endParaRPr kumimoji="1" lang="en-US" altLang="ja-JP" dirty="0"/>
          </a:p>
          <a:p>
            <a:r>
              <a:rPr kumimoji="1" lang="ja-JP" altLang="en-US" dirty="0"/>
              <a:t>ファモチジン：</a:t>
            </a:r>
            <a:r>
              <a:rPr kumimoji="1" lang="en-US" altLang="ja-JP" dirty="0"/>
              <a:t>H2 blocker</a:t>
            </a:r>
          </a:p>
          <a:p>
            <a:r>
              <a:rPr kumimoji="1" lang="ja-JP" altLang="en-US" dirty="0"/>
              <a:t>センノシド：緩下剤（蠕動運動亢進</a:t>
            </a:r>
            <a:r>
              <a:rPr kumimoji="1" lang="ja-JP" altLang="en-US"/>
              <a:t>作用）</a:t>
            </a:r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DCDE01-BD73-4529-B23F-48A874B0700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44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7624" y="44624"/>
            <a:ext cx="7509520" cy="80925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89CCAE6-D85F-4CAD-8C51-245E568BFC5F}" type="datetime1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215CD-9DC9-4A56-9154-EED2B3E3A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619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BFC297-B2FC-400D-A172-A687A0E206D7}" type="datetime1">
              <a:rPr kumimoji="1" lang="ja-JP" altLang="en-US" smtClean="0"/>
              <a:t>2021/6/15</a:t>
            </a:fld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B5215CD-9DC9-4A56-9154-EED2B3E3AF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2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ppw126\Desktop\rogo_IMG\rogo_IMG\Letterhea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85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ppw126\Desktop\rogo_IMG\rogo_IMG\25%_r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16632"/>
            <a:ext cx="576064" cy="58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グループ化 22"/>
          <p:cNvGrpSpPr/>
          <p:nvPr/>
        </p:nvGrpSpPr>
        <p:grpSpPr>
          <a:xfrm>
            <a:off x="0" y="6309320"/>
            <a:ext cx="9144001" cy="548680"/>
            <a:chOff x="-77630" y="6309320"/>
            <a:chExt cx="9072838" cy="548680"/>
          </a:xfrm>
        </p:grpSpPr>
        <p:grpSp>
          <p:nvGrpSpPr>
            <p:cNvPr id="24" name="グループ化 23"/>
            <p:cNvGrpSpPr/>
            <p:nvPr userDrawn="1"/>
          </p:nvGrpSpPr>
          <p:grpSpPr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28" name="グループ化 27"/>
              <p:cNvGrpSpPr/>
              <p:nvPr userDrawn="1"/>
            </p:nvGrpSpPr>
            <p:grpSpPr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30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/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1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/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9" name="Picture 3" descr="C:\Users\ppw126\Desktop\rogo_IMG\rogo_IMG\25%_rogo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5" name="グループ化 24"/>
            <p:cNvGrpSpPr/>
            <p:nvPr userDrawn="1"/>
          </p:nvGrpSpPr>
          <p:grpSpPr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26" name="Picture 3" descr="C:\Users\ppw126\Desktop\rogo_IMG\rogo_IMG\Letterhead_eng_02.png"/>
              <p:cNvPicPr>
                <a:picLocks noChangeAspect="1" noChangeArrowheads="1"/>
              </p:cNvPicPr>
              <p:nvPr userDrawn="1"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3" b="10180"/>
              <a:stretch/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3" descr="C:\Users\ppw126\Desktop\rogo_IMG\rogo_IMG\25%_rogo.png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57448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pw126\Desktop\rogo_IMG\rogo_IMG\Letterhea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85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ppw126\Desktop\rogo_IMG\rogo_IMG\NIIGATA_UNIVERSIT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419" y="332656"/>
            <a:ext cx="2189162" cy="20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グループ化 2"/>
          <p:cNvGrpSpPr/>
          <p:nvPr/>
        </p:nvGrpSpPr>
        <p:grpSpPr>
          <a:xfrm>
            <a:off x="0" y="6309320"/>
            <a:ext cx="9144001" cy="548680"/>
            <a:chOff x="-77630" y="6309320"/>
            <a:chExt cx="9072838" cy="548680"/>
          </a:xfrm>
        </p:grpSpPr>
        <p:grpSp>
          <p:nvGrpSpPr>
            <p:cNvPr id="17" name="グループ化 16"/>
            <p:cNvGrpSpPr/>
            <p:nvPr userDrawn="1"/>
          </p:nvGrpSpPr>
          <p:grpSpPr>
            <a:xfrm>
              <a:off x="-77630" y="6309320"/>
              <a:ext cx="9072838" cy="548680"/>
              <a:chOff x="-77321" y="6353175"/>
              <a:chExt cx="9036753" cy="548680"/>
            </a:xfrm>
          </p:grpSpPr>
          <p:grpSp>
            <p:nvGrpSpPr>
              <p:cNvPr id="18" name="グループ化 17"/>
              <p:cNvGrpSpPr/>
              <p:nvPr userDrawn="1"/>
            </p:nvGrpSpPr>
            <p:grpSpPr>
              <a:xfrm>
                <a:off x="-77321" y="6353175"/>
                <a:ext cx="9036753" cy="548680"/>
                <a:chOff x="-2487419" y="4077072"/>
                <a:chExt cx="9036753" cy="548680"/>
              </a:xfrm>
            </p:grpSpPr>
            <p:pic>
              <p:nvPicPr>
                <p:cNvPr id="29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68"/>
                <a:stretch/>
              </p:blipFill>
              <p:spPr bwMode="auto">
                <a:xfrm>
                  <a:off x="1183155" y="4077072"/>
                  <a:ext cx="5366179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30" name="Picture 5" descr="C:\Users\ppw126\Desktop\rogo_IMG\rogo_IMG\Letterhead.png"/>
                <p:cNvPicPr>
                  <a:picLocks noChangeAspect="1" noChangeArrowheads="1"/>
                </p:cNvPicPr>
                <p:nvPr userDrawn="1"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45837"/>
                <a:stretch/>
              </p:blipFill>
              <p:spPr bwMode="auto">
                <a:xfrm>
                  <a:off x="-2487419" y="4077072"/>
                  <a:ext cx="3891068" cy="54868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8" name="Picture 3" descr="C:\Users\ppw126\Desktop\rogo_IMG\rogo_IMG\25%_rogo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35527" y="6453336"/>
                <a:ext cx="289371" cy="2920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" name="グループ化 1"/>
            <p:cNvGrpSpPr/>
            <p:nvPr userDrawn="1"/>
          </p:nvGrpSpPr>
          <p:grpSpPr>
            <a:xfrm>
              <a:off x="2267744" y="6381328"/>
              <a:ext cx="4608512" cy="432048"/>
              <a:chOff x="2267744" y="6381328"/>
              <a:chExt cx="4608512" cy="432048"/>
            </a:xfrm>
          </p:grpSpPr>
          <p:pic>
            <p:nvPicPr>
              <p:cNvPr id="2051" name="Picture 3" descr="C:\Users\ppw126\Desktop\rogo_IMG\rogo_IMG\Letterhead_eng_02.png"/>
              <p:cNvPicPr>
                <a:picLocks noChangeAspect="1" noChangeArrowheads="1"/>
              </p:cNvPicPr>
              <p:nvPr userDrawn="1"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721" r="17913" b="10180"/>
              <a:stretch/>
            </p:blipFill>
            <p:spPr bwMode="auto">
              <a:xfrm>
                <a:off x="2267744" y="6414070"/>
                <a:ext cx="4433267" cy="3993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3" descr="C:\Users\ppw126\Desktop\rogo_IMG\rogo_IMG\25%_rogo.png"/>
              <p:cNvPicPr>
                <a:picLocks noChangeAspect="1" noChangeArrowheads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6381328"/>
                <a:ext cx="360040" cy="36342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31707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35405D26-C3C1-44BF-A78D-36A49324FC8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685800" y="1988840"/>
            <a:ext cx="7772400" cy="14700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ja-JP" altLang="en-US" sz="44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肝細胞癌に対して</a:t>
            </a:r>
            <a:br>
              <a:rPr lang="en-US" altLang="ja-JP" sz="44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肝動脈化学塞栓療法</a:t>
            </a:r>
            <a:r>
              <a:rPr lang="en-US" altLang="ja-JP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en-US" altLang="ja-JP" sz="44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TACE)</a:t>
            </a:r>
            <a:r>
              <a:rPr lang="ja-JP" altLang="en-US" sz="44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を施行した一例</a:t>
            </a:r>
            <a:endParaRPr lang="en-US" altLang="ja-JP" sz="4400" b="1" dirty="0">
              <a:solidFill>
                <a:srgbClr val="0066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14027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>
            <a:extLst>
              <a:ext uri="{FF2B5EF4-FFF2-40B4-BE49-F238E27FC236}">
                <a16:creationId xmlns:a16="http://schemas.microsoft.com/office/drawing/2014/main" id="{D056DBF8-7847-40FA-84CD-123D3F045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768" y="171103"/>
            <a:ext cx="7510463" cy="8096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ja-JP" altLang="en-US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現病歴　既往歴　治療介入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BC80664-E654-4C36-B8C2-934D5B95F16D}"/>
              </a:ext>
            </a:extLst>
          </p:cNvPr>
          <p:cNvCxnSpPr>
            <a:cxnSpLocks/>
          </p:cNvCxnSpPr>
          <p:nvPr/>
        </p:nvCxnSpPr>
        <p:spPr>
          <a:xfrm>
            <a:off x="7668344" y="2227262"/>
            <a:ext cx="0" cy="215986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9DBF9CEA-F8E6-4A5C-B70E-0930E23F2368}"/>
              </a:ext>
            </a:extLst>
          </p:cNvPr>
          <p:cNvCxnSpPr>
            <a:cxnSpLocks/>
          </p:cNvCxnSpPr>
          <p:nvPr/>
        </p:nvCxnSpPr>
        <p:spPr>
          <a:xfrm>
            <a:off x="3721101" y="2216151"/>
            <a:ext cx="0" cy="2381041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8B1022A-34A8-43D0-BF52-2F750D12E560}"/>
              </a:ext>
            </a:extLst>
          </p:cNvPr>
          <p:cNvCxnSpPr>
            <a:cxnSpLocks/>
          </p:cNvCxnSpPr>
          <p:nvPr/>
        </p:nvCxnSpPr>
        <p:spPr>
          <a:xfrm>
            <a:off x="5868968" y="2227262"/>
            <a:ext cx="0" cy="79851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98A705F-EED3-49DB-88E2-DECB1D0632D6}"/>
              </a:ext>
            </a:extLst>
          </p:cNvPr>
          <p:cNvCxnSpPr>
            <a:cxnSpLocks/>
          </p:cNvCxnSpPr>
          <p:nvPr/>
        </p:nvCxnSpPr>
        <p:spPr>
          <a:xfrm>
            <a:off x="2173910" y="2243138"/>
            <a:ext cx="0" cy="132987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37">
            <a:extLst>
              <a:ext uri="{FF2B5EF4-FFF2-40B4-BE49-F238E27FC236}">
                <a16:creationId xmlns:a16="http://schemas.microsoft.com/office/drawing/2014/main" id="{78DCABDA-3CDA-4472-97A4-DBE69D1159D0}"/>
              </a:ext>
            </a:extLst>
          </p:cNvPr>
          <p:cNvGrpSpPr>
            <a:grpSpLocks/>
          </p:cNvGrpSpPr>
          <p:nvPr/>
        </p:nvGrpSpPr>
        <p:grpSpPr bwMode="auto">
          <a:xfrm>
            <a:off x="208120" y="1556793"/>
            <a:ext cx="8574646" cy="3149653"/>
            <a:chOff x="63695" y="1572958"/>
            <a:chExt cx="8707032" cy="3072119"/>
          </a:xfrm>
        </p:grpSpPr>
        <p:grpSp>
          <p:nvGrpSpPr>
            <p:cNvPr id="10" name="グループ化 29">
              <a:extLst>
                <a:ext uri="{FF2B5EF4-FFF2-40B4-BE49-F238E27FC236}">
                  <a16:creationId xmlns:a16="http://schemas.microsoft.com/office/drawing/2014/main" id="{EDE65E4E-4E93-449D-A649-5174906FDF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695" y="1572958"/>
              <a:ext cx="8707032" cy="3072119"/>
              <a:chOff x="-80321" y="1716974"/>
              <a:chExt cx="8707032" cy="3072119"/>
            </a:xfrm>
          </p:grpSpPr>
          <p:sp>
            <p:nvSpPr>
              <p:cNvPr id="14" name="角丸四角形 33">
                <a:extLst>
                  <a:ext uri="{FF2B5EF4-FFF2-40B4-BE49-F238E27FC236}">
                    <a16:creationId xmlns:a16="http://schemas.microsoft.com/office/drawing/2014/main" id="{48905820-ED53-456A-B6FB-432E963BF2A6}"/>
                  </a:ext>
                </a:extLst>
              </p:cNvPr>
              <p:cNvSpPr/>
              <p:nvPr/>
            </p:nvSpPr>
            <p:spPr>
              <a:xfrm>
                <a:off x="5915209" y="3953843"/>
                <a:ext cx="1201934" cy="506334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ja-JP" sz="14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TACE</a:t>
                </a:r>
                <a:r>
                  <a:rPr lang="ja-JP" altLang="en-US" sz="14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施行</a:t>
                </a:r>
                <a:endParaRPr lang="en-US" altLang="ja-JP" sz="1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角丸四角形 35">
                <a:extLst>
                  <a:ext uri="{FF2B5EF4-FFF2-40B4-BE49-F238E27FC236}">
                    <a16:creationId xmlns:a16="http://schemas.microsoft.com/office/drawing/2014/main" id="{E813A361-A1DD-429B-8C1D-3175CFC53F2C}"/>
                  </a:ext>
                </a:extLst>
              </p:cNvPr>
              <p:cNvSpPr/>
              <p:nvPr/>
            </p:nvSpPr>
            <p:spPr>
              <a:xfrm>
                <a:off x="3995096" y="2641097"/>
                <a:ext cx="1023626" cy="432010"/>
              </a:xfrm>
              <a:prstGeom prst="roundRect">
                <a:avLst>
                  <a:gd name="adj" fmla="val 19200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ja-JP" altLang="en-US" sz="12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当科入院。</a:t>
                </a:r>
                <a:endParaRPr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角丸四角形 28">
                <a:extLst>
                  <a:ext uri="{FF2B5EF4-FFF2-40B4-BE49-F238E27FC236}">
                    <a16:creationId xmlns:a16="http://schemas.microsoft.com/office/drawing/2014/main" id="{D153B637-B0F3-49AB-8120-D3A21746DBBB}"/>
                  </a:ext>
                </a:extLst>
              </p:cNvPr>
              <p:cNvSpPr/>
              <p:nvPr/>
            </p:nvSpPr>
            <p:spPr>
              <a:xfrm>
                <a:off x="5100517" y="3029793"/>
                <a:ext cx="1886051" cy="859373"/>
              </a:xfrm>
              <a:prstGeom prst="round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検査所見に著変なく、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defRPr/>
                </a:pP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TACE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可能と判断。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テキスト ボックス 25">
                <a:extLst>
                  <a:ext uri="{FF2B5EF4-FFF2-40B4-BE49-F238E27FC236}">
                    <a16:creationId xmlns:a16="http://schemas.microsoft.com/office/drawing/2014/main" id="{641D9E94-0D18-4A17-BC2A-FF1DD176A5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87905" y="1739242"/>
                <a:ext cx="535923" cy="330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16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</a:t>
                </a:r>
                <a:r>
                  <a:rPr lang="ja-JP" altLang="en-US" sz="16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endPara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テキスト ボックス 30">
                <a:extLst>
                  <a:ext uri="{FF2B5EF4-FFF2-40B4-BE49-F238E27FC236}">
                    <a16:creationId xmlns:a16="http://schemas.microsoft.com/office/drawing/2014/main" id="{F1876F95-8448-45A3-B076-6EB6A9C5AC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95096" y="2057267"/>
                <a:ext cx="935113" cy="300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</a:t>
                </a:r>
                <a:endPara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テキスト ボックス 31">
                <a:extLst>
                  <a:ext uri="{FF2B5EF4-FFF2-40B4-BE49-F238E27FC236}">
                    <a16:creationId xmlns:a16="http://schemas.microsoft.com/office/drawing/2014/main" id="{4122D471-0C06-4BE4-AEF0-BE78C28E71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31277" y="2044388"/>
                <a:ext cx="882599" cy="300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</a:t>
                </a:r>
                <a:endPara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テキスト ボックス 34">
                <a:extLst>
                  <a:ext uri="{FF2B5EF4-FFF2-40B4-BE49-F238E27FC236}">
                    <a16:creationId xmlns:a16="http://schemas.microsoft.com/office/drawing/2014/main" id="{2C9718CF-5E58-4648-ABBB-242C1CBA78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46002" y="2044388"/>
                <a:ext cx="935114" cy="300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22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</a:t>
                </a:r>
                <a:endPara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角丸四角形 13">
                <a:extLst>
                  <a:ext uri="{FF2B5EF4-FFF2-40B4-BE49-F238E27FC236}">
                    <a16:creationId xmlns:a16="http://schemas.microsoft.com/office/drawing/2014/main" id="{27E48DF7-7B3C-4C4B-B81C-59548CB062F6}"/>
                  </a:ext>
                </a:extLst>
              </p:cNvPr>
              <p:cNvSpPr/>
              <p:nvPr/>
            </p:nvSpPr>
            <p:spPr>
              <a:xfrm>
                <a:off x="530508" y="3699005"/>
                <a:ext cx="2389459" cy="1090088"/>
              </a:xfrm>
              <a:prstGeom prst="roundRect">
                <a:avLst/>
              </a:prstGeom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病院にて造影</a:t>
                </a: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CT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施行。</a:t>
                </a:r>
                <a:endParaRPr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defRPr/>
                </a:pP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S8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に淡く造影される</a:t>
                </a:r>
                <a:r>
                  <a:rPr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4cm</a:t>
                </a:r>
                <a:r>
                  <a:rPr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大の腫瘍性病変を認め、肝細胞癌が疑われる。</a:t>
                </a:r>
                <a:endParaRPr lang="en-US" altLang="ja-JP" sz="1200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" name="テキスト ボックス 14">
                <a:extLst>
                  <a:ext uri="{FF2B5EF4-FFF2-40B4-BE49-F238E27FC236}">
                    <a16:creationId xmlns:a16="http://schemas.microsoft.com/office/drawing/2014/main" id="{1EC46139-3C02-45B5-B945-99AFACD0B64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80321" y="1716974"/>
                <a:ext cx="757324" cy="3301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16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X-1</a:t>
                </a:r>
                <a:r>
                  <a:rPr lang="ja-JP" altLang="en-US" sz="16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年</a:t>
                </a:r>
                <a:endPara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テキスト ボックス 26">
                <a:extLst>
                  <a:ext uri="{FF2B5EF4-FFF2-40B4-BE49-F238E27FC236}">
                    <a16:creationId xmlns:a16="http://schemas.microsoft.com/office/drawing/2014/main" id="{6A46CF0F-7F1B-4A19-B0BB-6CC9AA37B0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1659" y="2048892"/>
                <a:ext cx="892883" cy="300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月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r>
                  <a:rPr lang="ja-JP" altLang="en-US" sz="1400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</a:t>
                </a:r>
                <a:endPara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24" name="直線矢印コネクタ 23">
                <a:extLst>
                  <a:ext uri="{FF2B5EF4-FFF2-40B4-BE49-F238E27FC236}">
                    <a16:creationId xmlns:a16="http://schemas.microsoft.com/office/drawing/2014/main" id="{1BA61869-3BFF-4964-BB39-632EDCA0799B}"/>
                  </a:ext>
                </a:extLst>
              </p:cNvPr>
              <p:cNvCxnSpPr/>
              <p:nvPr/>
            </p:nvCxnSpPr>
            <p:spPr>
              <a:xfrm>
                <a:off x="129809" y="2374038"/>
                <a:ext cx="8496902" cy="0"/>
              </a:xfrm>
              <a:prstGeom prst="straightConnector1">
                <a:avLst/>
              </a:prstGeom>
              <a:ln w="762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曲折矢印 38">
              <a:extLst>
                <a:ext uri="{FF2B5EF4-FFF2-40B4-BE49-F238E27FC236}">
                  <a16:creationId xmlns:a16="http://schemas.microsoft.com/office/drawing/2014/main" id="{5A567C5E-79DA-4FB7-AE61-25D057ACD670}"/>
                </a:ext>
              </a:extLst>
            </p:cNvPr>
            <p:cNvSpPr/>
            <p:nvPr/>
          </p:nvSpPr>
          <p:spPr>
            <a:xfrm rot="10800000" flipH="1">
              <a:off x="489968" y="3467842"/>
              <a:ext cx="186989" cy="566317"/>
            </a:xfrm>
            <a:prstGeom prst="bentArrow">
              <a:avLst>
                <a:gd name="adj1" fmla="val 28790"/>
                <a:gd name="adj2" fmla="val 24053"/>
                <a:gd name="adj3" fmla="val 25000"/>
                <a:gd name="adj4" fmla="val 4375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曲折矢印 41">
              <a:extLst>
                <a:ext uri="{FF2B5EF4-FFF2-40B4-BE49-F238E27FC236}">
                  <a16:creationId xmlns:a16="http://schemas.microsoft.com/office/drawing/2014/main" id="{534A5218-250C-4300-BD1E-BE9EC9417BF7}"/>
                </a:ext>
              </a:extLst>
            </p:cNvPr>
            <p:cNvSpPr/>
            <p:nvPr/>
          </p:nvSpPr>
          <p:spPr>
            <a:xfrm rot="10800000" flipH="1">
              <a:off x="4965655" y="2946040"/>
              <a:ext cx="278878" cy="379363"/>
            </a:xfrm>
            <a:prstGeom prst="bent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曲折矢印 42">
              <a:extLst>
                <a:ext uri="{FF2B5EF4-FFF2-40B4-BE49-F238E27FC236}">
                  <a16:creationId xmlns:a16="http://schemas.microsoft.com/office/drawing/2014/main" id="{E05FFEB8-BCD1-416D-8AF9-3026E6B219CF}"/>
                </a:ext>
              </a:extLst>
            </p:cNvPr>
            <p:cNvSpPr/>
            <p:nvPr/>
          </p:nvSpPr>
          <p:spPr>
            <a:xfrm rot="10800000" flipH="1">
              <a:off x="5811365" y="3739252"/>
              <a:ext cx="288549" cy="360782"/>
            </a:xfrm>
            <a:prstGeom prst="bentArrow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5" name="角丸四角形 65">
            <a:extLst>
              <a:ext uri="{FF2B5EF4-FFF2-40B4-BE49-F238E27FC236}">
                <a16:creationId xmlns:a16="http://schemas.microsoft.com/office/drawing/2014/main" id="{CCD512FE-C1CB-45E4-A030-8FEA519CB1AB}"/>
              </a:ext>
            </a:extLst>
          </p:cNvPr>
          <p:cNvSpPr/>
          <p:nvPr/>
        </p:nvSpPr>
        <p:spPr>
          <a:xfrm>
            <a:off x="292405" y="5184687"/>
            <a:ext cx="2325688" cy="881062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アルコール性肝障害</a:t>
            </a:r>
            <a:endParaRPr lang="en-US" altLang="ja-JP" sz="14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C324432-ABB6-4EF2-B73B-894CC513D9C7}"/>
              </a:ext>
            </a:extLst>
          </p:cNvPr>
          <p:cNvSpPr txBox="1"/>
          <p:nvPr/>
        </p:nvSpPr>
        <p:spPr>
          <a:xfrm>
            <a:off x="5868968" y="1052736"/>
            <a:ext cx="2597186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8X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歳男性　肝細胞癌</a:t>
            </a:r>
          </a:p>
        </p:txBody>
      </p:sp>
      <p:sp>
        <p:nvSpPr>
          <p:cNvPr id="27" name="角丸四角形 27">
            <a:extLst>
              <a:ext uri="{FF2B5EF4-FFF2-40B4-BE49-F238E27FC236}">
                <a16:creationId xmlns:a16="http://schemas.microsoft.com/office/drawing/2014/main" id="{D5E9C877-D831-4F5A-B447-603C16E090D1}"/>
              </a:ext>
            </a:extLst>
          </p:cNvPr>
          <p:cNvSpPr/>
          <p:nvPr/>
        </p:nvSpPr>
        <p:spPr bwMode="auto">
          <a:xfrm>
            <a:off x="3106844" y="4597192"/>
            <a:ext cx="1894949" cy="127319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defPPr>
              <a:defRPr lang="ja-JP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当科紹介受診。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画像を見直したところ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S2/3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1cm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大の腫瘍性病変も認められ、肝内転移と考えられた。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曲折矢印 38">
            <a:extLst>
              <a:ext uri="{FF2B5EF4-FFF2-40B4-BE49-F238E27FC236}">
                <a16:creationId xmlns:a16="http://schemas.microsoft.com/office/drawing/2014/main" id="{6AE51A61-E158-4D01-A12A-FAC05A974AFB}"/>
              </a:ext>
            </a:extLst>
          </p:cNvPr>
          <p:cNvSpPr/>
          <p:nvPr/>
        </p:nvSpPr>
        <p:spPr bwMode="auto">
          <a:xfrm rot="10800000" flipH="1">
            <a:off x="2843808" y="4722275"/>
            <a:ext cx="273250" cy="514888"/>
          </a:xfrm>
          <a:prstGeom prst="bentArrow">
            <a:avLst>
              <a:gd name="adj1" fmla="val 28790"/>
              <a:gd name="adj2" fmla="val 24053"/>
              <a:gd name="adj3" fmla="val 25000"/>
              <a:gd name="adj4" fmla="val 43750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29" name="角丸四角形 28">
            <a:extLst>
              <a:ext uri="{FF2B5EF4-FFF2-40B4-BE49-F238E27FC236}">
                <a16:creationId xmlns:a16="http://schemas.microsoft.com/office/drawing/2014/main" id="{B4EA7EC3-9C41-4E8C-9AF4-8F47965915AF}"/>
              </a:ext>
            </a:extLst>
          </p:cNvPr>
          <p:cNvSpPr/>
          <p:nvPr/>
        </p:nvSpPr>
        <p:spPr bwMode="auto">
          <a:xfrm>
            <a:off x="7167561" y="4375005"/>
            <a:ext cx="885432" cy="417500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無事退院。</a:t>
            </a:r>
          </a:p>
        </p:txBody>
      </p:sp>
      <p:sp>
        <p:nvSpPr>
          <p:cNvPr id="30" name="角丸四角形 28">
            <a:extLst>
              <a:ext uri="{FF2B5EF4-FFF2-40B4-BE49-F238E27FC236}">
                <a16:creationId xmlns:a16="http://schemas.microsoft.com/office/drawing/2014/main" id="{262113F2-FE30-42DC-BB10-76382D54CC72}"/>
              </a:ext>
            </a:extLst>
          </p:cNvPr>
          <p:cNvSpPr/>
          <p:nvPr/>
        </p:nvSpPr>
        <p:spPr bwMode="auto">
          <a:xfrm>
            <a:off x="6902450" y="5184687"/>
            <a:ext cx="1762125" cy="690650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キャンサーボードで定位放射線治療適応と判断された。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曲折矢印 42">
            <a:extLst>
              <a:ext uri="{FF2B5EF4-FFF2-40B4-BE49-F238E27FC236}">
                <a16:creationId xmlns:a16="http://schemas.microsoft.com/office/drawing/2014/main" id="{285679E2-D9E2-439D-B97A-3CA22C7DC94A}"/>
              </a:ext>
            </a:extLst>
          </p:cNvPr>
          <p:cNvSpPr/>
          <p:nvPr/>
        </p:nvSpPr>
        <p:spPr bwMode="auto">
          <a:xfrm rot="10800000" flipH="1">
            <a:off x="6632542" y="4358496"/>
            <a:ext cx="242218" cy="1213835"/>
          </a:xfrm>
          <a:prstGeom prst="bentArrow">
            <a:avLst>
              <a:gd name="adj1" fmla="val 28771"/>
              <a:gd name="adj2" fmla="val 31704"/>
              <a:gd name="adj3" fmla="val 30866"/>
              <a:gd name="adj4" fmla="val 35789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32" name="テキスト ボックス 16">
            <a:extLst>
              <a:ext uri="{FF2B5EF4-FFF2-40B4-BE49-F238E27FC236}">
                <a16:creationId xmlns:a16="http://schemas.microsoft.com/office/drawing/2014/main" id="{2CBD19EB-BB1F-4CC9-ADFF-5D21CB05F7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405" y="1850548"/>
            <a:ext cx="802860" cy="30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角丸四角形 17">
            <a:extLst>
              <a:ext uri="{FF2B5EF4-FFF2-40B4-BE49-F238E27FC236}">
                <a16:creationId xmlns:a16="http://schemas.microsoft.com/office/drawing/2014/main" id="{9A37B405-982F-4094-8B29-F523736DFB52}"/>
              </a:ext>
            </a:extLst>
          </p:cNvPr>
          <p:cNvSpPr/>
          <p:nvPr/>
        </p:nvSpPr>
        <p:spPr bwMode="auto">
          <a:xfrm>
            <a:off x="344629" y="2410782"/>
            <a:ext cx="1535026" cy="1107492"/>
          </a:xfrm>
          <a:prstGeom prst="round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腹痛のため</a:t>
            </a:r>
            <a:r>
              <a:rPr lang="en-US" altLang="ja-JP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医院受診。エコーで肝腫瘍を指摘される。</a:t>
            </a:r>
            <a:endParaRPr lang="en-US" altLang="ja-JP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E51942D-5660-4A78-84DB-D60BCF465C6F}"/>
              </a:ext>
            </a:extLst>
          </p:cNvPr>
          <p:cNvCxnSpPr>
            <a:cxnSpLocks/>
          </p:cNvCxnSpPr>
          <p:nvPr/>
        </p:nvCxnSpPr>
        <p:spPr>
          <a:xfrm>
            <a:off x="542555" y="2216151"/>
            <a:ext cx="0" cy="18013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08221CC5-84D4-4C3D-B85F-8E136A977BC7}"/>
              </a:ext>
            </a:extLst>
          </p:cNvPr>
          <p:cNvCxnSpPr>
            <a:cxnSpLocks/>
          </p:cNvCxnSpPr>
          <p:nvPr/>
        </p:nvCxnSpPr>
        <p:spPr>
          <a:xfrm>
            <a:off x="4644008" y="2264626"/>
            <a:ext cx="0" cy="239612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曲折矢印 42">
            <a:extLst>
              <a:ext uri="{FF2B5EF4-FFF2-40B4-BE49-F238E27FC236}">
                <a16:creationId xmlns:a16="http://schemas.microsoft.com/office/drawing/2014/main" id="{3CE1A6B0-E86E-474E-B8DB-3AE37BC43670}"/>
              </a:ext>
            </a:extLst>
          </p:cNvPr>
          <p:cNvSpPr/>
          <p:nvPr/>
        </p:nvSpPr>
        <p:spPr bwMode="auto">
          <a:xfrm rot="10800000" flipH="1">
            <a:off x="6874760" y="4387126"/>
            <a:ext cx="309049" cy="327353"/>
          </a:xfrm>
          <a:prstGeom prst="bentArrow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364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 descr="C:\Users\p039eb\Desktop\ポリクリ\全身図：前.png">
            <a:extLst>
              <a:ext uri="{FF2B5EF4-FFF2-40B4-BE49-F238E27FC236}">
                <a16:creationId xmlns:a16="http://schemas.microsoft.com/office/drawing/2014/main" id="{5D4BF85C-F306-4270-BAF3-52034C83F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157" y="980728"/>
            <a:ext cx="2490787" cy="530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タイトル 1">
            <a:extLst>
              <a:ext uri="{FF2B5EF4-FFF2-40B4-BE49-F238E27FC236}">
                <a16:creationId xmlns:a16="http://schemas.microsoft.com/office/drawing/2014/main" id="{CD596012-19DE-4004-B062-04BB2FF00BE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6768" y="181644"/>
            <a:ext cx="7510463" cy="8096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ja-JP" altLang="en-US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身体所見のまとめ</a:t>
            </a:r>
          </a:p>
        </p:txBody>
      </p:sp>
      <p:sp>
        <p:nvSpPr>
          <p:cNvPr id="5" name="角丸四角形吹き出し 5">
            <a:extLst>
              <a:ext uri="{FF2B5EF4-FFF2-40B4-BE49-F238E27FC236}">
                <a16:creationId xmlns:a16="http://schemas.microsoft.com/office/drawing/2014/main" id="{4963F825-685D-4E3B-BAE5-787EC05CD69E}"/>
              </a:ext>
            </a:extLst>
          </p:cNvPr>
          <p:cNvSpPr/>
          <p:nvPr/>
        </p:nvSpPr>
        <p:spPr>
          <a:xfrm>
            <a:off x="831576" y="836712"/>
            <a:ext cx="1724200" cy="935037"/>
          </a:xfrm>
          <a:prstGeom prst="wedgeRoundRectCallout">
            <a:avLst>
              <a:gd name="adj1" fmla="val 53891"/>
              <a:gd name="adj2" fmla="val 6243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意識清明</a:t>
            </a:r>
            <a:endParaRPr lang="en-US" altLang="ja-JP" sz="13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リンパ節腫脹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眼瞼結膜：貧血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眼球結膜：黄染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</p:txBody>
      </p:sp>
      <p:sp>
        <p:nvSpPr>
          <p:cNvPr id="6" name="角丸四角形吹き出し 11">
            <a:extLst>
              <a:ext uri="{FF2B5EF4-FFF2-40B4-BE49-F238E27FC236}">
                <a16:creationId xmlns:a16="http://schemas.microsoft.com/office/drawing/2014/main" id="{5A2DCD06-A620-4E6F-9A5A-CA64473778C7}"/>
              </a:ext>
            </a:extLst>
          </p:cNvPr>
          <p:cNvSpPr/>
          <p:nvPr/>
        </p:nvSpPr>
        <p:spPr>
          <a:xfrm>
            <a:off x="133126" y="1988840"/>
            <a:ext cx="2782690" cy="898525"/>
          </a:xfrm>
          <a:prstGeom prst="wedgeRoundRectCallout">
            <a:avLst>
              <a:gd name="adj1" fmla="val 54517"/>
              <a:gd name="adj2" fmla="val -12530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3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HR: 63bpm, BP:107/65mmHg</a:t>
            </a:r>
          </a:p>
          <a:p>
            <a:pPr>
              <a:defRPr/>
            </a:pP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Heart</a:t>
            </a: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：心音正常、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no</a:t>
            </a: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murmur</a:t>
            </a:r>
          </a:p>
          <a:p>
            <a:pPr>
              <a:defRPr/>
            </a:pP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Lung</a:t>
            </a: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：呼吸音正常、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no </a:t>
            </a:r>
            <a:r>
              <a:rPr lang="en-US" altLang="ja-JP" sz="1300" b="1" dirty="0" err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rale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</a:p>
        </p:txBody>
      </p:sp>
      <p:sp>
        <p:nvSpPr>
          <p:cNvPr id="7" name="角丸四角形吹き出し 12">
            <a:extLst>
              <a:ext uri="{FF2B5EF4-FFF2-40B4-BE49-F238E27FC236}">
                <a16:creationId xmlns:a16="http://schemas.microsoft.com/office/drawing/2014/main" id="{6042101E-465F-478B-A8DE-ED986080ECEA}"/>
              </a:ext>
            </a:extLst>
          </p:cNvPr>
          <p:cNvSpPr/>
          <p:nvPr/>
        </p:nvSpPr>
        <p:spPr>
          <a:xfrm>
            <a:off x="3423864" y="1685528"/>
            <a:ext cx="1724200" cy="1902768"/>
          </a:xfrm>
          <a:prstGeom prst="wedgeRoundRectCallout">
            <a:avLst>
              <a:gd name="adj1" fmla="val -81657"/>
              <a:gd name="adj2" fmla="val 22105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腹部：平坦、軟</a:t>
            </a:r>
            <a:endParaRPr lang="en-US" altLang="ja-JP" sz="13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zh-TW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圧痛</a:t>
            </a:r>
            <a:r>
              <a:rPr lang="en-US" altLang="zh-TW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zh-TW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腸蠕動音正常</a:t>
            </a:r>
            <a:endParaRPr lang="en-US" altLang="ja-JP" sz="13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zh-TW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血管雑音</a:t>
            </a:r>
            <a:r>
              <a:rPr lang="en-US" altLang="zh-TW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脾・腎触知しない</a:t>
            </a:r>
            <a:endParaRPr lang="en-US" altLang="ja-JP" sz="13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腫瘤触知しない</a:t>
            </a:r>
            <a:endParaRPr lang="en-US" altLang="zh-TW" sz="13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クモ状血管腫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女性化乳房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</p:txBody>
      </p:sp>
      <p:sp>
        <p:nvSpPr>
          <p:cNvPr id="8" name="角丸四角形吹き出し 27">
            <a:extLst>
              <a:ext uri="{FF2B5EF4-FFF2-40B4-BE49-F238E27FC236}">
                <a16:creationId xmlns:a16="http://schemas.microsoft.com/office/drawing/2014/main" id="{2ACD6E09-D954-4B60-8552-46D62E07F2DB}"/>
              </a:ext>
            </a:extLst>
          </p:cNvPr>
          <p:cNvSpPr/>
          <p:nvPr/>
        </p:nvSpPr>
        <p:spPr>
          <a:xfrm>
            <a:off x="1115616" y="5420707"/>
            <a:ext cx="1152128" cy="382764"/>
          </a:xfrm>
          <a:prstGeom prst="wedgeRoundRectCallout">
            <a:avLst>
              <a:gd name="adj1" fmla="val 67061"/>
              <a:gd name="adj2" fmla="val 3896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下腿浮腫</a:t>
            </a:r>
            <a:r>
              <a:rPr lang="en-US" altLang="ja-JP" sz="13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</p:txBody>
      </p:sp>
      <p:sp>
        <p:nvSpPr>
          <p:cNvPr id="9" name="角丸四角形吹き出し 16">
            <a:extLst>
              <a:ext uri="{FF2B5EF4-FFF2-40B4-BE49-F238E27FC236}">
                <a16:creationId xmlns:a16="http://schemas.microsoft.com/office/drawing/2014/main" id="{AA184E7F-97C0-45D2-9EBA-8DFB9505D754}"/>
              </a:ext>
            </a:extLst>
          </p:cNvPr>
          <p:cNvSpPr/>
          <p:nvPr/>
        </p:nvSpPr>
        <p:spPr>
          <a:xfrm>
            <a:off x="125402" y="3271507"/>
            <a:ext cx="2502382" cy="2022095"/>
          </a:xfrm>
          <a:prstGeom prst="wedgeRoundRectCallout">
            <a:avLst>
              <a:gd name="adj1" fmla="val 57721"/>
              <a:gd name="adj2" fmla="val -51607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肝：触知しない</a:t>
            </a:r>
            <a:endParaRPr lang="en-US" altLang="ja-JP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黄疸</a:t>
            </a:r>
            <a:r>
              <a:rPr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、腹水</a:t>
            </a:r>
            <a:r>
              <a:rPr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</a:p>
          <a:p>
            <a:pPr>
              <a:defRPr/>
            </a:pPr>
            <a:r>
              <a:rPr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Child-Pugh</a:t>
            </a:r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分類 </a:t>
            </a:r>
            <a:r>
              <a:rPr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 (5</a:t>
            </a:r>
            <a:r>
              <a:rPr lang="ja-JP" altLang="en-US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r>
              <a:rPr lang="en-US" altLang="ja-JP" sz="1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>
              <a:defRPr/>
            </a:pP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脳症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腹水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(-)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血清</a:t>
            </a:r>
            <a:r>
              <a:rPr lang="en-US" altLang="ja-JP" sz="1200" b="1" dirty="0" err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Bil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 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1.9mg/dL 1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血清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Alb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 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3.9g/dL 1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PT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活性値 </a:t>
            </a:r>
            <a:r>
              <a:rPr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111% 1</a:t>
            </a:r>
            <a:r>
              <a:rPr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点</a:t>
            </a:r>
            <a:endParaRPr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角丸四角形吹き出し 17">
            <a:extLst>
              <a:ext uri="{FF2B5EF4-FFF2-40B4-BE49-F238E27FC236}">
                <a16:creationId xmlns:a16="http://schemas.microsoft.com/office/drawing/2014/main" id="{07C96AE5-6E4B-4841-A09A-33642D9C9D1A}"/>
              </a:ext>
            </a:extLst>
          </p:cNvPr>
          <p:cNvSpPr/>
          <p:nvPr/>
        </p:nvSpPr>
        <p:spPr>
          <a:xfrm>
            <a:off x="3609708" y="4102535"/>
            <a:ext cx="1322332" cy="360040"/>
          </a:xfrm>
          <a:prstGeom prst="wedgeRoundRectCallout">
            <a:avLst>
              <a:gd name="adj1" fmla="val -41165"/>
              <a:gd name="adj2" fmla="val -8746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手掌紅斑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(+)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4CD040F-6B63-40C5-81AF-2AF60856A482}"/>
              </a:ext>
            </a:extLst>
          </p:cNvPr>
          <p:cNvSpPr txBox="1"/>
          <p:nvPr/>
        </p:nvSpPr>
        <p:spPr>
          <a:xfrm>
            <a:off x="5264303" y="908720"/>
            <a:ext cx="3700185" cy="5340013"/>
          </a:xfrm>
          <a:prstGeom prst="roundRect">
            <a:avLst>
              <a:gd name="adj" fmla="val 1257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 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入院時所見</a:t>
            </a: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体温：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36.4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℃ 身長：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163cm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体重：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64kg</a:t>
            </a:r>
            <a:endParaRPr lang="ja-JP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【生活歴】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飲酒歴：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禁酒中（以前は日本酒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合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日）</a:t>
            </a:r>
            <a:endParaRPr lang="ja-JP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喫煙歴：禁煙中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年前</a:t>
            </a: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本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日）</a:t>
            </a:r>
            <a:endParaRPr lang="ja-JP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【家族歴】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特記事項なし</a:t>
            </a:r>
            <a:endParaRPr lang="ja-JP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【既往歴】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アルコール性肝障害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高尿酸血症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高血圧症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【アレルギー】なし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内服】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フェブキソスタット錠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10mg 1T</a:t>
            </a: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アジルサルタン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アムロジピン配合錠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20mg/5mg 1T</a:t>
            </a: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ファモチジン錠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20mg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2T</a:t>
            </a: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センノシド錠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12mg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1T</a:t>
            </a: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肝不全用成分栄養剤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（アミノレバン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EN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配合散）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50g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包 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袋</a:t>
            </a:r>
            <a:endParaRPr lang="en-US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defRPr/>
            </a:pP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検査所見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</a:p>
          <a:p>
            <a:pPr>
              <a:defRPr/>
            </a:pPr>
            <a:r>
              <a:rPr lang="ja-JP" altLang="en-US" sz="1300" b="1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アルブミン </a:t>
            </a:r>
            <a:r>
              <a:rPr lang="en-US" altLang="ja-JP" sz="1300" b="1" dirty="0">
                <a:solidFill>
                  <a:schemeClr val="accent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3.9g/dL, 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総ビリルビン </a:t>
            </a:r>
            <a:r>
              <a:rPr lang="en-US" altLang="ja-JP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1.9mg/dL, 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PT 111%, </a:t>
            </a:r>
            <a:r>
              <a:rPr lang="en-US" altLang="ja-JP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AST 33U/L, 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ALT 24U/L, </a:t>
            </a:r>
            <a:r>
              <a:rPr lang="en-US" altLang="ja-JP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LD 228U/L, γ-GTP 191U/L,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NH</a:t>
            </a:r>
            <a:r>
              <a:rPr lang="en-US" altLang="ja-JP" sz="1300" b="1" baseline="-25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54μg/dl, AFP 5ng/mL, </a:t>
            </a:r>
            <a:r>
              <a:rPr lang="en-US" altLang="ja-JP" sz="1300" b="1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PIVKAⅡ</a:t>
            </a:r>
            <a:r>
              <a:rPr lang="en-US" altLang="ja-JP" sz="13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&lt;15ng/mL</a:t>
            </a:r>
            <a:endParaRPr lang="ja-JP" altLang="ja-JP" sz="13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1547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角丸四角形 27">
            <a:extLst>
              <a:ext uri="{FF2B5EF4-FFF2-40B4-BE49-F238E27FC236}">
                <a16:creationId xmlns:a16="http://schemas.microsoft.com/office/drawing/2014/main" id="{6E0548B8-5D65-4679-9591-4EA8E32B867E}"/>
              </a:ext>
            </a:extLst>
          </p:cNvPr>
          <p:cNvSpPr/>
          <p:nvPr/>
        </p:nvSpPr>
        <p:spPr>
          <a:xfrm>
            <a:off x="134035" y="954153"/>
            <a:ext cx="2277724" cy="2052526"/>
          </a:xfrm>
          <a:prstGeom prst="roundRect">
            <a:avLst>
              <a:gd name="adj" fmla="val 14479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 sz="14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001D4BDC-017B-43AC-956C-BA11191240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6768" y="181644"/>
            <a:ext cx="7510463" cy="8096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ja-JP" altLang="en-US" sz="3200" b="1" dirty="0">
                <a:solidFill>
                  <a:srgbClr val="00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治療経過および今後の方針</a:t>
            </a:r>
          </a:p>
        </p:txBody>
      </p:sp>
      <p:sp>
        <p:nvSpPr>
          <p:cNvPr id="11" name="角丸四角形 27">
            <a:extLst>
              <a:ext uri="{FF2B5EF4-FFF2-40B4-BE49-F238E27FC236}">
                <a16:creationId xmlns:a16="http://schemas.microsoft.com/office/drawing/2014/main" id="{93513BDB-1851-4FAC-AE7A-55A7D9FC41BA}"/>
              </a:ext>
            </a:extLst>
          </p:cNvPr>
          <p:cNvSpPr/>
          <p:nvPr/>
        </p:nvSpPr>
        <p:spPr>
          <a:xfrm>
            <a:off x="1345531" y="5857603"/>
            <a:ext cx="6452936" cy="355076"/>
          </a:xfrm>
          <a:prstGeom prst="roundRect">
            <a:avLst>
              <a:gd name="adj" fmla="val 14479"/>
            </a:avLst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ja-JP" altLang="en-US" sz="1600" u="sng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今後の方針</a:t>
            </a:r>
            <a: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：追加治療として</a:t>
            </a:r>
            <a:r>
              <a:rPr lang="en-US" altLang="ja-JP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S8</a:t>
            </a:r>
            <a:r>
              <a:rPr lang="ja-JP" altLang="en-US" sz="16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に対して定位放射線治療を追加予定。</a:t>
            </a:r>
            <a:endParaRPr lang="en-US" altLang="ja-JP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0650172-CC4B-4893-B32E-F54806AD6B9D}"/>
              </a:ext>
            </a:extLst>
          </p:cNvPr>
          <p:cNvSpPr txBox="1"/>
          <p:nvPr/>
        </p:nvSpPr>
        <p:spPr>
          <a:xfrm>
            <a:off x="369116" y="1015773"/>
            <a:ext cx="1807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MRI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4CB2D9B-4C15-4544-BCBA-42967E42BE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5" t="16675" r="5279" b="16817"/>
          <a:stretch/>
        </p:blipFill>
        <p:spPr bwMode="auto">
          <a:xfrm>
            <a:off x="272180" y="1385105"/>
            <a:ext cx="1996590" cy="1476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9D9FB553-67ED-48BE-95A7-16251F03186A}"/>
              </a:ext>
            </a:extLst>
          </p:cNvPr>
          <p:cNvGrpSpPr/>
          <p:nvPr/>
        </p:nvGrpSpPr>
        <p:grpSpPr>
          <a:xfrm>
            <a:off x="167040" y="908720"/>
            <a:ext cx="8842925" cy="4850596"/>
            <a:chOff x="183000" y="875610"/>
            <a:chExt cx="8764293" cy="4857647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8A7B55A-E1D7-487D-ACBC-31A88F04C75E}"/>
                </a:ext>
              </a:extLst>
            </p:cNvPr>
            <p:cNvGrpSpPr/>
            <p:nvPr/>
          </p:nvGrpSpPr>
          <p:grpSpPr>
            <a:xfrm>
              <a:off x="183000" y="875610"/>
              <a:ext cx="8764293" cy="4857647"/>
              <a:chOff x="183000" y="875610"/>
              <a:chExt cx="8764293" cy="4857647"/>
            </a:xfrm>
          </p:grpSpPr>
          <p:sp>
            <p:nvSpPr>
              <p:cNvPr id="3" name="四角形: 角を丸くする 2">
                <a:extLst>
                  <a:ext uri="{FF2B5EF4-FFF2-40B4-BE49-F238E27FC236}">
                    <a16:creationId xmlns:a16="http://schemas.microsoft.com/office/drawing/2014/main" id="{370C943B-DDC2-4744-A231-F6150C31332C}"/>
                  </a:ext>
                </a:extLst>
              </p:cNvPr>
              <p:cNvSpPr/>
              <p:nvPr/>
            </p:nvSpPr>
            <p:spPr>
              <a:xfrm>
                <a:off x="183000" y="3093151"/>
                <a:ext cx="3740927" cy="2640106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角丸四角形 27">
                <a:extLst>
                  <a:ext uri="{FF2B5EF4-FFF2-40B4-BE49-F238E27FC236}">
                    <a16:creationId xmlns:a16="http://schemas.microsoft.com/office/drawing/2014/main" id="{96C7EEEF-1A15-40FE-94B4-6EEC5B321524}"/>
                  </a:ext>
                </a:extLst>
              </p:cNvPr>
              <p:cNvSpPr/>
              <p:nvPr/>
            </p:nvSpPr>
            <p:spPr>
              <a:xfrm>
                <a:off x="2524227" y="875610"/>
                <a:ext cx="6423066" cy="4857646"/>
              </a:xfrm>
              <a:prstGeom prst="roundRect">
                <a:avLst>
                  <a:gd name="adj" fmla="val 14479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altLang="ja-JP" sz="14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B39DF96D-A3C3-426D-AB87-47DBDE3E64C8}"/>
                </a:ext>
              </a:extLst>
            </p:cNvPr>
            <p:cNvSpPr/>
            <p:nvPr/>
          </p:nvSpPr>
          <p:spPr>
            <a:xfrm>
              <a:off x="2335704" y="3109214"/>
              <a:ext cx="1317521" cy="260845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4FE1C0-84B5-4CBF-B875-8AE3B4A10C61}"/>
              </a:ext>
            </a:extLst>
          </p:cNvPr>
          <p:cNvSpPr txBox="1"/>
          <p:nvPr/>
        </p:nvSpPr>
        <p:spPr>
          <a:xfrm>
            <a:off x="3012323" y="4349108"/>
            <a:ext cx="58873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治療</a:t>
            </a:r>
            <a:endParaRPr kumimoji="1" lang="en-US" altLang="ja-JP" sz="1400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TAI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：アイエーコールを固有肝動脈から全肝に動注した。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TACE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：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(S8)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右肝動脈から直接栄養動脈を認め、エピルビシン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+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リピオドールを計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6ml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動注し、追加でジェルパート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2㎜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角を動注した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(S2/3)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左肝動脈へ先進し、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A3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の分枝から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エピルビシン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+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sym typeface="Wingdings" panose="05000000000000000000" pitchFamily="2" charset="2"/>
              </a:rPr>
              <a:t>リピオドールを計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2ml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投与した。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CT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でリピオドール</a:t>
            </a:r>
            <a:r>
              <a:rPr lang="en-US" altLang="ja-JP" sz="1400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の沈着を確認した。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41E96DC6-3C08-4C0A-98C5-8E6461CBA4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9" t="12006" r="2281" b="7753"/>
          <a:stretch/>
        </p:blipFill>
        <p:spPr bwMode="auto">
          <a:xfrm>
            <a:off x="6759557" y="2486491"/>
            <a:ext cx="1807929" cy="1520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A9E9042-7E68-426A-BAA5-3AA580266E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" t="15135" r="1" b="10687"/>
          <a:stretch/>
        </p:blipFill>
        <p:spPr bwMode="auto">
          <a:xfrm>
            <a:off x="6716791" y="1063719"/>
            <a:ext cx="1850695" cy="14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1ADDA3A-E21C-4AAB-BD5F-CF49E77904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55" r="3140" b="12150"/>
          <a:stretch/>
        </p:blipFill>
        <p:spPr bwMode="auto">
          <a:xfrm>
            <a:off x="4855159" y="1063610"/>
            <a:ext cx="1877148" cy="1451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65A6834-2502-44F9-A7F4-E13F293241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1" r="6091" b="10496"/>
          <a:stretch/>
        </p:blipFill>
        <p:spPr bwMode="auto">
          <a:xfrm>
            <a:off x="3083996" y="1063610"/>
            <a:ext cx="1779678" cy="149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>
            <a:extLst>
              <a:ext uri="{FF2B5EF4-FFF2-40B4-BE49-F238E27FC236}">
                <a16:creationId xmlns:a16="http://schemas.microsoft.com/office/drawing/2014/main" id="{ECA985F2-6E8A-4AA6-933E-362701C205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9080" r="4788" b="11033"/>
          <a:stretch/>
        </p:blipFill>
        <p:spPr bwMode="auto">
          <a:xfrm>
            <a:off x="3083996" y="2515274"/>
            <a:ext cx="1811785" cy="1492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E3BC6C3D-E999-49EE-B36C-29FB275AA4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24" t="10172" r="4939" b="11966"/>
          <a:stretch/>
        </p:blipFill>
        <p:spPr bwMode="auto">
          <a:xfrm>
            <a:off x="4781112" y="2506890"/>
            <a:ext cx="1979993" cy="1500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7B54B446-F8C9-4B67-AB19-C71E55809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8" t="22853" r="33310" b="32089"/>
          <a:stretch/>
        </p:blipFill>
        <p:spPr bwMode="auto">
          <a:xfrm>
            <a:off x="295615" y="3466061"/>
            <a:ext cx="2611169" cy="198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A7D2930-78C8-41C4-AB77-9BD509170993}"/>
              </a:ext>
            </a:extLst>
          </p:cNvPr>
          <p:cNvSpPr txBox="1"/>
          <p:nvPr/>
        </p:nvSpPr>
        <p:spPr>
          <a:xfrm>
            <a:off x="1201422" y="5446244"/>
            <a:ext cx="1150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DSA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A860D07-EE82-4E20-BC4D-DB2388134FFC}"/>
              </a:ext>
            </a:extLst>
          </p:cNvPr>
          <p:cNvSpPr txBox="1"/>
          <p:nvPr/>
        </p:nvSpPr>
        <p:spPr>
          <a:xfrm>
            <a:off x="3326575" y="4028171"/>
            <a:ext cx="29736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第１相　　　　　　　第２相　　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CTHA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FAF1B737-63E9-4873-9611-AF8E000C2494}"/>
              </a:ext>
            </a:extLst>
          </p:cNvPr>
          <p:cNvSpPr txBox="1"/>
          <p:nvPr/>
        </p:nvSpPr>
        <p:spPr>
          <a:xfrm>
            <a:off x="6759557" y="4019736"/>
            <a:ext cx="1568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Post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単純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CT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endParaRPr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5DDE2DF-01D0-4552-89B0-926BBBB533C7}"/>
              </a:ext>
            </a:extLst>
          </p:cNvPr>
          <p:cNvSpPr txBox="1"/>
          <p:nvPr/>
        </p:nvSpPr>
        <p:spPr>
          <a:xfrm>
            <a:off x="2374623" y="3079203"/>
            <a:ext cx="883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S2/3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27BC07D-BBAA-4816-AF8B-300AE14945F3}"/>
              </a:ext>
            </a:extLst>
          </p:cNvPr>
          <p:cNvSpPr txBox="1"/>
          <p:nvPr/>
        </p:nvSpPr>
        <p:spPr>
          <a:xfrm>
            <a:off x="2602753" y="1639748"/>
            <a:ext cx="51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S8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F446AC5E-3209-4FCE-9BC9-B391B52646E5}"/>
              </a:ext>
            </a:extLst>
          </p:cNvPr>
          <p:cNvSpPr/>
          <p:nvPr/>
        </p:nvSpPr>
        <p:spPr>
          <a:xfrm rot="1932039">
            <a:off x="2575058" y="3903974"/>
            <a:ext cx="97118" cy="386080"/>
          </a:xfrm>
          <a:prstGeom prst="down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矢印: 下 25">
            <a:extLst>
              <a:ext uri="{FF2B5EF4-FFF2-40B4-BE49-F238E27FC236}">
                <a16:creationId xmlns:a16="http://schemas.microsoft.com/office/drawing/2014/main" id="{951854AE-F7E9-4920-B202-4ADF780CB4F7}"/>
              </a:ext>
            </a:extLst>
          </p:cNvPr>
          <p:cNvSpPr/>
          <p:nvPr/>
        </p:nvSpPr>
        <p:spPr>
          <a:xfrm rot="2601627">
            <a:off x="1961284" y="3788161"/>
            <a:ext cx="93084" cy="59271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3DF5BD2-68E8-4909-888F-F712881FBD61}"/>
              </a:ext>
            </a:extLst>
          </p:cNvPr>
          <p:cNvSpPr txBox="1"/>
          <p:nvPr/>
        </p:nvSpPr>
        <p:spPr>
          <a:xfrm>
            <a:off x="2045219" y="3665628"/>
            <a:ext cx="512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S8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13C2C34-9BC2-49A2-B3FE-4D74D0574E17}"/>
              </a:ext>
            </a:extLst>
          </p:cNvPr>
          <p:cNvSpPr txBox="1"/>
          <p:nvPr/>
        </p:nvSpPr>
        <p:spPr>
          <a:xfrm>
            <a:off x="2473453" y="3706681"/>
            <a:ext cx="605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S2/3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30E9F242-731E-4C8D-9CA3-97199C87BF52}"/>
              </a:ext>
            </a:extLst>
          </p:cNvPr>
          <p:cNvSpPr/>
          <p:nvPr/>
        </p:nvSpPr>
        <p:spPr>
          <a:xfrm>
            <a:off x="1432641" y="4207489"/>
            <a:ext cx="412729" cy="445467"/>
          </a:xfrm>
          <a:prstGeom prst="ellipse">
            <a:avLst/>
          </a:prstGeom>
          <a:noFill/>
          <a:ln w="3175">
            <a:solidFill>
              <a:srgbClr val="FF000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68B05A6F-C943-40FD-80E5-AF5CF5E5B2FD}"/>
              </a:ext>
            </a:extLst>
          </p:cNvPr>
          <p:cNvSpPr/>
          <p:nvPr/>
        </p:nvSpPr>
        <p:spPr>
          <a:xfrm>
            <a:off x="2307457" y="4252636"/>
            <a:ext cx="284559" cy="276999"/>
          </a:xfrm>
          <a:prstGeom prst="ellipse">
            <a:avLst/>
          </a:prstGeom>
          <a:noFill/>
          <a:ln w="3175">
            <a:solidFill>
              <a:srgbClr val="0070C0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BBAB0804-6DCA-44BB-8879-2B569A863292}"/>
              </a:ext>
            </a:extLst>
          </p:cNvPr>
          <p:cNvSpPr/>
          <p:nvPr/>
        </p:nvSpPr>
        <p:spPr>
          <a:xfrm>
            <a:off x="3921721" y="2924944"/>
            <a:ext cx="197458" cy="198098"/>
          </a:xfrm>
          <a:prstGeom prst="ellipse">
            <a:avLst/>
          </a:prstGeom>
          <a:noFill/>
          <a:ln w="95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972A444D-9419-4972-AA03-BDDD838272E5}"/>
              </a:ext>
            </a:extLst>
          </p:cNvPr>
          <p:cNvSpPr/>
          <p:nvPr/>
        </p:nvSpPr>
        <p:spPr>
          <a:xfrm>
            <a:off x="5758558" y="2894022"/>
            <a:ext cx="197458" cy="198098"/>
          </a:xfrm>
          <a:prstGeom prst="ellipse">
            <a:avLst/>
          </a:prstGeom>
          <a:noFill/>
          <a:ln w="95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AB5B15BF-FD02-4FC0-AE89-D0E4CB56EF85}"/>
              </a:ext>
            </a:extLst>
          </p:cNvPr>
          <p:cNvSpPr/>
          <p:nvPr/>
        </p:nvSpPr>
        <p:spPr>
          <a:xfrm>
            <a:off x="7672454" y="2924944"/>
            <a:ext cx="197458" cy="198098"/>
          </a:xfrm>
          <a:prstGeom prst="ellipse">
            <a:avLst/>
          </a:prstGeom>
          <a:noFill/>
          <a:ln w="952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0B200FDF-C7A3-4CBF-BC6E-7A09C6102C40}"/>
              </a:ext>
            </a:extLst>
          </p:cNvPr>
          <p:cNvSpPr/>
          <p:nvPr/>
        </p:nvSpPr>
        <p:spPr>
          <a:xfrm>
            <a:off x="3552972" y="1596429"/>
            <a:ext cx="288032" cy="295654"/>
          </a:xfrm>
          <a:prstGeom prst="ellipse">
            <a:avLst/>
          </a:prstGeom>
          <a:noFill/>
          <a:ln w="63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楕円 36">
            <a:extLst>
              <a:ext uri="{FF2B5EF4-FFF2-40B4-BE49-F238E27FC236}">
                <a16:creationId xmlns:a16="http://schemas.microsoft.com/office/drawing/2014/main" id="{8225D2D3-A85A-4976-832E-AF0A5072856B}"/>
              </a:ext>
            </a:extLst>
          </p:cNvPr>
          <p:cNvSpPr/>
          <p:nvPr/>
        </p:nvSpPr>
        <p:spPr>
          <a:xfrm>
            <a:off x="5358184" y="1531863"/>
            <a:ext cx="288032" cy="295654"/>
          </a:xfrm>
          <a:prstGeom prst="ellipse">
            <a:avLst/>
          </a:prstGeom>
          <a:noFill/>
          <a:ln w="63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AD7198F3-EACF-4182-BA99-22AC79446D9E}"/>
              </a:ext>
            </a:extLst>
          </p:cNvPr>
          <p:cNvSpPr/>
          <p:nvPr/>
        </p:nvSpPr>
        <p:spPr>
          <a:xfrm>
            <a:off x="7228631" y="1570518"/>
            <a:ext cx="288032" cy="295654"/>
          </a:xfrm>
          <a:prstGeom prst="ellipse">
            <a:avLst/>
          </a:prstGeom>
          <a:noFill/>
          <a:ln w="63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562481"/>
      </p:ext>
    </p:extLst>
  </p:cSld>
  <p:clrMapOvr>
    <a:masterClrMapping/>
  </p:clrMapOvr>
</p:sld>
</file>

<file path=ppt/theme/theme1.xml><?xml version="1.0" encoding="utf-8"?>
<a:theme xmlns:a="http://schemas.openxmlformats.org/drawingml/2006/main" name="テンプレート①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テンプレート①en</Template>
  <TotalTime>826</TotalTime>
  <Words>590</Words>
  <Application>Microsoft Office PowerPoint</Application>
  <PresentationFormat>画面に合わせる (4:3)</PresentationFormat>
  <Paragraphs>89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テンプレート①en</vt:lpstr>
      <vt:lpstr>1_デザインの設定</vt:lpstr>
      <vt:lpstr>肝細胞癌に対して 肝動脈化学塞栓療法(TACE)を施行した一例</vt:lpstr>
      <vt:lpstr>現病歴　既往歴　治療介入</vt:lpstr>
      <vt:lpstr>身体所見のまとめ</vt:lpstr>
      <vt:lpstr>治療経過および今後の方針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祖父江 良崇</dc:creator>
  <cp:lastModifiedBy>小山 究太郎</cp:lastModifiedBy>
  <cp:revision>2</cp:revision>
  <dcterms:created xsi:type="dcterms:W3CDTF">2021-02-21T12:45:06Z</dcterms:created>
  <dcterms:modified xsi:type="dcterms:W3CDTF">2021-06-15T07:20:28Z</dcterms:modified>
</cp:coreProperties>
</file>