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5" r:id="rId1"/>
    <p:sldMasterId id="2147483870" r:id="rId2"/>
    <p:sldMasterId id="2147483907" r:id="rId3"/>
    <p:sldMasterId id="2147483912" r:id="rId4"/>
  </p:sldMasterIdLst>
  <p:notesMasterIdLst>
    <p:notesMasterId r:id="rId9"/>
  </p:notesMasterIdLst>
  <p:handoutMasterIdLst>
    <p:handoutMasterId r:id="rId10"/>
  </p:handoutMasterIdLst>
  <p:sldIdLst>
    <p:sldId id="462" r:id="rId5"/>
    <p:sldId id="463" r:id="rId6"/>
    <p:sldId id="464" r:id="rId7"/>
    <p:sldId id="465" r:id="rId8"/>
  </p:sldIdLst>
  <p:sldSz cx="9144000" cy="6858000" type="screen4x3"/>
  <p:notesSz cx="6735763" cy="9866313"/>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6600"/>
    <a:srgbClr val="FF000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DDBD2F-60B3-4A9D-BFC6-ED39FD7A5E17}" v="354" dt="2021-04-25T10:35:20.5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47" autoAdjust="0"/>
    <p:restoredTop sz="93243" autoAdjust="0"/>
  </p:normalViewPr>
  <p:slideViewPr>
    <p:cSldViewPr>
      <p:cViewPr varScale="1">
        <p:scale>
          <a:sx n="97" d="100"/>
          <a:sy n="97" d="100"/>
        </p:scale>
        <p:origin x="223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slideMaster" Target="slideMasters/slideMaster2.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雅子 加藤" userId="d324e88d45facbaa" providerId="LiveId" clId="{2DDDBD2F-60B3-4A9D-BFC6-ED39FD7A5E17}"/>
    <pc:docChg chg="undo redo custSel modSld">
      <pc:chgData name="雅子 加藤" userId="d324e88d45facbaa" providerId="LiveId" clId="{2DDDBD2F-60B3-4A9D-BFC6-ED39FD7A5E17}" dt="2021-04-25T10:35:42.070" v="1853" actId="2711"/>
      <pc:docMkLst>
        <pc:docMk/>
      </pc:docMkLst>
      <pc:sldChg chg="addSp modSp mod">
        <pc:chgData name="雅子 加藤" userId="d324e88d45facbaa" providerId="LiveId" clId="{2DDDBD2F-60B3-4A9D-BFC6-ED39FD7A5E17}" dt="2021-04-25T08:31:19.268" v="749" actId="1076"/>
        <pc:sldMkLst>
          <pc:docMk/>
          <pc:sldMk cId="0" sldId="463"/>
        </pc:sldMkLst>
        <pc:spChg chg="mod modVis">
          <ac:chgData name="雅子 加藤" userId="d324e88d45facbaa" providerId="LiveId" clId="{2DDDBD2F-60B3-4A9D-BFC6-ED39FD7A5E17}" dt="2021-04-21T06:34:55.767" v="55" actId="33935"/>
          <ac:spMkLst>
            <pc:docMk/>
            <pc:sldMk cId="0" sldId="463"/>
            <ac:spMk id="2" creationId="{1678DEDC-9A91-48E5-9629-C8E97AB5738A}"/>
          </ac:spMkLst>
        </pc:spChg>
        <pc:spChg chg="mod modVis">
          <ac:chgData name="雅子 加藤" userId="d324e88d45facbaa" providerId="LiveId" clId="{2DDDBD2F-60B3-4A9D-BFC6-ED39FD7A5E17}" dt="2021-04-21T06:34:55.767" v="55" actId="33935"/>
          <ac:spMkLst>
            <pc:docMk/>
            <pc:sldMk cId="0" sldId="463"/>
            <ac:spMk id="4" creationId="{1E5554B7-9727-4A33-B814-4E6DB914AED4}"/>
          </ac:spMkLst>
        </pc:spChg>
        <pc:spChg chg="mod modVis">
          <ac:chgData name="雅子 加藤" userId="d324e88d45facbaa" providerId="LiveId" clId="{2DDDBD2F-60B3-4A9D-BFC6-ED39FD7A5E17}" dt="2021-04-25T08:18:29.862" v="710" actId="1076"/>
          <ac:spMkLst>
            <pc:docMk/>
            <pc:sldMk cId="0" sldId="463"/>
            <ac:spMk id="7" creationId="{34023600-3A3D-46D0-BA17-8D7A7BDBA68B}"/>
          </ac:spMkLst>
        </pc:spChg>
        <pc:spChg chg="mod">
          <ac:chgData name="雅子 加藤" userId="d324e88d45facbaa" providerId="LiveId" clId="{2DDDBD2F-60B3-4A9D-BFC6-ED39FD7A5E17}" dt="2021-04-25T08:19:44.902" v="723" actId="1076"/>
          <ac:spMkLst>
            <pc:docMk/>
            <pc:sldMk cId="0" sldId="463"/>
            <ac:spMk id="10" creationId="{3568228B-575E-4D01-9FE5-F1D0C3CF4844}"/>
          </ac:spMkLst>
        </pc:spChg>
        <pc:spChg chg="mod modVis">
          <ac:chgData name="雅子 加藤" userId="d324e88d45facbaa" providerId="LiveId" clId="{2DDDBD2F-60B3-4A9D-BFC6-ED39FD7A5E17}" dt="2021-04-21T06:34:55.767" v="55" actId="33935"/>
          <ac:spMkLst>
            <pc:docMk/>
            <pc:sldMk cId="0" sldId="463"/>
            <ac:spMk id="11" creationId="{67EA4F9B-2E12-42AD-A584-28175340AA34}"/>
          </ac:spMkLst>
        </pc:spChg>
        <pc:spChg chg="mod modVis">
          <ac:chgData name="雅子 加藤" userId="d324e88d45facbaa" providerId="LiveId" clId="{2DDDBD2F-60B3-4A9D-BFC6-ED39FD7A5E17}" dt="2021-04-25T08:20:07.556" v="726" actId="1076"/>
          <ac:spMkLst>
            <pc:docMk/>
            <pc:sldMk cId="0" sldId="463"/>
            <ac:spMk id="13" creationId="{C2919967-9AB5-4EAA-BCBB-837B5001ACC8}"/>
          </ac:spMkLst>
        </pc:spChg>
        <pc:spChg chg="mod">
          <ac:chgData name="雅子 加藤" userId="d324e88d45facbaa" providerId="LiveId" clId="{2DDDBD2F-60B3-4A9D-BFC6-ED39FD7A5E17}" dt="2021-04-25T08:19:44.902" v="723" actId="1076"/>
          <ac:spMkLst>
            <pc:docMk/>
            <pc:sldMk cId="0" sldId="463"/>
            <ac:spMk id="18" creationId="{764E5407-8B3D-48E3-8A1B-F69F2A2B6278}"/>
          </ac:spMkLst>
        </pc:spChg>
        <pc:spChg chg="mod">
          <ac:chgData name="雅子 加藤" userId="d324e88d45facbaa" providerId="LiveId" clId="{2DDDBD2F-60B3-4A9D-BFC6-ED39FD7A5E17}" dt="2021-04-25T08:19:44.902" v="723" actId="1076"/>
          <ac:spMkLst>
            <pc:docMk/>
            <pc:sldMk cId="0" sldId="463"/>
            <ac:spMk id="22" creationId="{7DEC63AC-8E6A-4BAC-83D3-3084F64D9275}"/>
          </ac:spMkLst>
        </pc:spChg>
        <pc:spChg chg="mod">
          <ac:chgData name="雅子 加藤" userId="d324e88d45facbaa" providerId="LiveId" clId="{2DDDBD2F-60B3-4A9D-BFC6-ED39FD7A5E17}" dt="2021-04-25T08:19:53.603" v="724" actId="1076"/>
          <ac:spMkLst>
            <pc:docMk/>
            <pc:sldMk cId="0" sldId="463"/>
            <ac:spMk id="25" creationId="{94F8E004-1133-4A1C-9E51-B573A4646DCA}"/>
          </ac:spMkLst>
        </pc:spChg>
        <pc:spChg chg="mod modVis">
          <ac:chgData name="雅子 加藤" userId="d324e88d45facbaa" providerId="LiveId" clId="{2DDDBD2F-60B3-4A9D-BFC6-ED39FD7A5E17}" dt="2021-04-21T06:34:55.767" v="55" actId="33935"/>
          <ac:spMkLst>
            <pc:docMk/>
            <pc:sldMk cId="0" sldId="463"/>
            <ac:spMk id="26" creationId="{217EFD1B-0E71-43DD-84BD-B128C9605F9D}"/>
          </ac:spMkLst>
        </pc:spChg>
        <pc:spChg chg="mod">
          <ac:chgData name="雅子 加藤" userId="d324e88d45facbaa" providerId="LiveId" clId="{2DDDBD2F-60B3-4A9D-BFC6-ED39FD7A5E17}" dt="2021-04-25T08:19:44.902" v="723" actId="1076"/>
          <ac:spMkLst>
            <pc:docMk/>
            <pc:sldMk cId="0" sldId="463"/>
            <ac:spMk id="36" creationId="{2AA8C30E-C143-455A-89C6-EB9D0055471C}"/>
          </ac:spMkLst>
        </pc:spChg>
        <pc:spChg chg="mod">
          <ac:chgData name="雅子 加藤" userId="d324e88d45facbaa" providerId="LiveId" clId="{2DDDBD2F-60B3-4A9D-BFC6-ED39FD7A5E17}" dt="2021-04-25T08:19:44.902" v="723" actId="1076"/>
          <ac:spMkLst>
            <pc:docMk/>
            <pc:sldMk cId="0" sldId="463"/>
            <ac:spMk id="37" creationId="{AF3B6F06-07B8-4C7F-BD2B-A96A4BB1234B}"/>
          </ac:spMkLst>
        </pc:spChg>
        <pc:spChg chg="mod">
          <ac:chgData name="雅子 加藤" userId="d324e88d45facbaa" providerId="LiveId" clId="{2DDDBD2F-60B3-4A9D-BFC6-ED39FD7A5E17}" dt="2021-04-25T08:19:44.902" v="723" actId="1076"/>
          <ac:spMkLst>
            <pc:docMk/>
            <pc:sldMk cId="0" sldId="463"/>
            <ac:spMk id="42" creationId="{AE9F9289-E85A-46AD-A911-32937DE4386E}"/>
          </ac:spMkLst>
        </pc:spChg>
        <pc:spChg chg="mod">
          <ac:chgData name="雅子 加藤" userId="d324e88d45facbaa" providerId="LiveId" clId="{2DDDBD2F-60B3-4A9D-BFC6-ED39FD7A5E17}" dt="2021-04-25T08:20:19.986" v="728" actId="1076"/>
          <ac:spMkLst>
            <pc:docMk/>
            <pc:sldMk cId="0" sldId="463"/>
            <ac:spMk id="44" creationId="{1C742B4D-5D4B-40C2-B87C-E3229DC7BCD4}"/>
          </ac:spMkLst>
        </pc:spChg>
        <pc:spChg chg="mod modVis">
          <ac:chgData name="雅子 加藤" userId="d324e88d45facbaa" providerId="LiveId" clId="{2DDDBD2F-60B3-4A9D-BFC6-ED39FD7A5E17}" dt="2021-04-21T06:34:55.767" v="55" actId="33935"/>
          <ac:spMkLst>
            <pc:docMk/>
            <pc:sldMk cId="0" sldId="463"/>
            <ac:spMk id="51" creationId="{1A413AC6-44E4-4F61-863E-BC8869F57DF4}"/>
          </ac:spMkLst>
        </pc:spChg>
        <pc:spChg chg="mod modVis">
          <ac:chgData name="雅子 加藤" userId="d324e88d45facbaa" providerId="LiveId" clId="{2DDDBD2F-60B3-4A9D-BFC6-ED39FD7A5E17}" dt="2021-04-25T08:19:40.508" v="721" actId="1076"/>
          <ac:spMkLst>
            <pc:docMk/>
            <pc:sldMk cId="0" sldId="463"/>
            <ac:spMk id="138" creationId="{36ABC6FF-1C6D-4316-A76E-82EC41028DCF}"/>
          </ac:spMkLst>
        </pc:spChg>
        <pc:spChg chg="mod modVis">
          <ac:chgData name="雅子 加藤" userId="d324e88d45facbaa" providerId="LiveId" clId="{2DDDBD2F-60B3-4A9D-BFC6-ED39FD7A5E17}" dt="2021-04-21T06:34:55.767" v="55" actId="33935"/>
          <ac:spMkLst>
            <pc:docMk/>
            <pc:sldMk cId="0" sldId="463"/>
            <ac:spMk id="16406" creationId="{1D4F8031-291E-4870-9A8F-E516A9374518}"/>
          </ac:spMkLst>
        </pc:spChg>
        <pc:spChg chg="mod modVis">
          <ac:chgData name="雅子 加藤" userId="d324e88d45facbaa" providerId="LiveId" clId="{2DDDBD2F-60B3-4A9D-BFC6-ED39FD7A5E17}" dt="2021-04-25T08:18:34.446" v="711" actId="1076"/>
          <ac:spMkLst>
            <pc:docMk/>
            <pc:sldMk cId="0" sldId="463"/>
            <ac:spMk id="16423" creationId="{CA89D1D9-01FA-49CE-8E2E-8B2FEF280260}"/>
          </ac:spMkLst>
        </pc:spChg>
        <pc:spChg chg="mod modVis">
          <ac:chgData name="雅子 加藤" userId="d324e88d45facbaa" providerId="LiveId" clId="{2DDDBD2F-60B3-4A9D-BFC6-ED39FD7A5E17}" dt="2021-04-21T06:49:32.321" v="706" actId="12789"/>
          <ac:spMkLst>
            <pc:docMk/>
            <pc:sldMk cId="0" sldId="463"/>
            <ac:spMk id="18446" creationId="{6A745E50-6861-4133-87A5-87074D22A4AB}"/>
          </ac:spMkLst>
        </pc:spChg>
        <pc:spChg chg="mod modVis">
          <ac:chgData name="雅子 加藤" userId="d324e88d45facbaa" providerId="LiveId" clId="{2DDDBD2F-60B3-4A9D-BFC6-ED39FD7A5E17}" dt="2021-04-21T06:49:32.321" v="706" actId="12789"/>
          <ac:spMkLst>
            <pc:docMk/>
            <pc:sldMk cId="0" sldId="463"/>
            <ac:spMk id="18449" creationId="{71039426-74A4-4B2C-92E2-8087B0E7A6A5}"/>
          </ac:spMkLst>
        </pc:spChg>
        <pc:spChg chg="mod modVis">
          <ac:chgData name="雅子 加藤" userId="d324e88d45facbaa" providerId="LiveId" clId="{2DDDBD2F-60B3-4A9D-BFC6-ED39FD7A5E17}" dt="2021-04-21T06:49:32.321" v="706" actId="12789"/>
          <ac:spMkLst>
            <pc:docMk/>
            <pc:sldMk cId="0" sldId="463"/>
            <ac:spMk id="18450" creationId="{A7910274-078A-47ED-9AA0-6179F0ADBEC0}"/>
          </ac:spMkLst>
        </pc:spChg>
        <pc:spChg chg="mod modVis">
          <ac:chgData name="雅子 加藤" userId="d324e88d45facbaa" providerId="LiveId" clId="{2DDDBD2F-60B3-4A9D-BFC6-ED39FD7A5E17}" dt="2021-04-21T06:34:48.037" v="54" actId="555"/>
          <ac:spMkLst>
            <pc:docMk/>
            <pc:sldMk cId="0" sldId="463"/>
            <ac:spMk id="18451" creationId="{68CC0707-EDD5-4FD0-AA95-3A6BB141354D}"/>
          </ac:spMkLst>
        </pc:spChg>
        <pc:spChg chg="mod modVis">
          <ac:chgData name="雅子 加藤" userId="d324e88d45facbaa" providerId="LiveId" clId="{2DDDBD2F-60B3-4A9D-BFC6-ED39FD7A5E17}" dt="2021-04-21T06:49:32.321" v="706" actId="12789"/>
          <ac:spMkLst>
            <pc:docMk/>
            <pc:sldMk cId="0" sldId="463"/>
            <ac:spMk id="18452" creationId="{0653065A-89CC-4D39-B54E-00BB521C5255}"/>
          </ac:spMkLst>
        </pc:spChg>
        <pc:spChg chg="mod modVis">
          <ac:chgData name="雅子 加藤" userId="d324e88d45facbaa" providerId="LiveId" clId="{2DDDBD2F-60B3-4A9D-BFC6-ED39FD7A5E17}" dt="2021-04-21T06:49:32.321" v="706" actId="12789"/>
          <ac:spMkLst>
            <pc:docMk/>
            <pc:sldMk cId="0" sldId="463"/>
            <ac:spMk id="18456" creationId="{4924E06A-D1DC-43C5-A0C9-D127ED504AB1}"/>
          </ac:spMkLst>
        </pc:spChg>
        <pc:spChg chg="mod modVis">
          <ac:chgData name="雅子 加藤" userId="d324e88d45facbaa" providerId="LiveId" clId="{2DDDBD2F-60B3-4A9D-BFC6-ED39FD7A5E17}" dt="2021-04-21T06:49:32.321" v="706" actId="12789"/>
          <ac:spMkLst>
            <pc:docMk/>
            <pc:sldMk cId="0" sldId="463"/>
            <ac:spMk id="18457" creationId="{5094E496-80D0-4ACD-A975-388553FB0BF0}"/>
          </ac:spMkLst>
        </pc:spChg>
        <pc:spChg chg="mod">
          <ac:chgData name="雅子 加藤" userId="d324e88d45facbaa" providerId="LiveId" clId="{2DDDBD2F-60B3-4A9D-BFC6-ED39FD7A5E17}" dt="2021-04-25T08:19:44.902" v="723" actId="1076"/>
          <ac:spMkLst>
            <pc:docMk/>
            <pc:sldMk cId="0" sldId="463"/>
            <ac:spMk id="18469" creationId="{41BA2917-B0FB-48F9-B5AD-D7736186F21F}"/>
          </ac:spMkLst>
        </pc:spChg>
        <pc:spChg chg="mod">
          <ac:chgData name="雅子 加藤" userId="d324e88d45facbaa" providerId="LiveId" clId="{2DDDBD2F-60B3-4A9D-BFC6-ED39FD7A5E17}" dt="2021-04-25T08:19:44.902" v="723" actId="1076"/>
          <ac:spMkLst>
            <pc:docMk/>
            <pc:sldMk cId="0" sldId="463"/>
            <ac:spMk id="18470" creationId="{A01DE3CF-3302-4553-B42C-91A85D8E272D}"/>
          </ac:spMkLst>
        </pc:spChg>
        <pc:grpChg chg="mod">
          <ac:chgData name="雅子 加藤" userId="d324e88d45facbaa" providerId="LiveId" clId="{2DDDBD2F-60B3-4A9D-BFC6-ED39FD7A5E17}" dt="2021-04-21T06:33:31.466" v="41" actId="33934"/>
          <ac:grpSpMkLst>
            <pc:docMk/>
            <pc:sldMk cId="0" sldId="463"/>
            <ac:grpSpMk id="1" creationId="{00000000-0000-0000-0000-000000000000}"/>
          </ac:grpSpMkLst>
        </pc:grpChg>
        <pc:grpChg chg="mod modVis">
          <ac:chgData name="雅子 加藤" userId="d324e88d45facbaa" providerId="LiveId" clId="{2DDDBD2F-60B3-4A9D-BFC6-ED39FD7A5E17}" dt="2021-04-25T08:19:44.902" v="723" actId="1076"/>
          <ac:grpSpMkLst>
            <pc:docMk/>
            <pc:sldMk cId="0" sldId="463"/>
            <ac:grpSpMk id="18442" creationId="{C06C884B-210D-42AD-885C-A8C2E6B7F320}"/>
          </ac:grpSpMkLst>
        </pc:grpChg>
        <pc:grpChg chg="mod">
          <ac:chgData name="雅子 加藤" userId="d324e88d45facbaa" providerId="LiveId" clId="{2DDDBD2F-60B3-4A9D-BFC6-ED39FD7A5E17}" dt="2021-04-25T08:19:44.902" v="723" actId="1076"/>
          <ac:grpSpMkLst>
            <pc:docMk/>
            <pc:sldMk cId="0" sldId="463"/>
            <ac:grpSpMk id="18461" creationId="{80979F6A-59DE-40CE-BD5C-1635F4499E33}"/>
          </ac:grpSpMkLst>
        </pc:grpChg>
        <pc:picChg chg="add mod">
          <ac:chgData name="雅子 加藤" userId="d324e88d45facbaa" providerId="LiveId" clId="{2DDDBD2F-60B3-4A9D-BFC6-ED39FD7A5E17}" dt="2021-04-25T08:30:14.126" v="742" actId="1076"/>
          <ac:picMkLst>
            <pc:docMk/>
            <pc:sldMk cId="0" sldId="463"/>
            <ac:picMk id="1026" creationId="{C271C07F-3796-4DB2-B0D5-44D476B29BE6}"/>
          </ac:picMkLst>
        </pc:picChg>
        <pc:picChg chg="add mod">
          <ac:chgData name="雅子 加藤" userId="d324e88d45facbaa" providerId="LiveId" clId="{2DDDBD2F-60B3-4A9D-BFC6-ED39FD7A5E17}" dt="2021-04-25T08:31:19.268" v="749" actId="1076"/>
          <ac:picMkLst>
            <pc:docMk/>
            <pc:sldMk cId="0" sldId="463"/>
            <ac:picMk id="1027" creationId="{66B01FC4-6650-4ADE-B3A6-57BC552FCB70}"/>
          </ac:picMkLst>
        </pc:picChg>
        <pc:cxnChg chg="mod">
          <ac:chgData name="雅子 加藤" userId="d324e88d45facbaa" providerId="LiveId" clId="{2DDDBD2F-60B3-4A9D-BFC6-ED39FD7A5E17}" dt="2021-04-25T08:19:44.902" v="723" actId="1076"/>
          <ac:cxnSpMkLst>
            <pc:docMk/>
            <pc:sldMk cId="0" sldId="463"/>
            <ac:cxnSpMk id="5" creationId="{253BFF2A-6466-4A6E-AFD1-0369E6528BF9}"/>
          </ac:cxnSpMkLst>
        </pc:cxnChg>
        <pc:cxnChg chg="mod modVis">
          <ac:chgData name="雅子 加藤" userId="d324e88d45facbaa" providerId="LiveId" clId="{2DDDBD2F-60B3-4A9D-BFC6-ED39FD7A5E17}" dt="2021-04-21T06:34:55.767" v="55" actId="33935"/>
          <ac:cxnSpMkLst>
            <pc:docMk/>
            <pc:sldMk cId="0" sldId="463"/>
            <ac:cxnSpMk id="31" creationId="{05357659-582F-409F-8F54-5AF3D9569826}"/>
          </ac:cxnSpMkLst>
        </pc:cxnChg>
        <pc:cxnChg chg="mod modVis">
          <ac:chgData name="雅子 加藤" userId="d324e88d45facbaa" providerId="LiveId" clId="{2DDDBD2F-60B3-4A9D-BFC6-ED39FD7A5E17}" dt="2021-04-21T06:34:55.767" v="55" actId="33935"/>
          <ac:cxnSpMkLst>
            <pc:docMk/>
            <pc:sldMk cId="0" sldId="463"/>
            <ac:cxnSpMk id="46" creationId="{68920938-0B67-410E-B623-6C8658F67ED7}"/>
          </ac:cxnSpMkLst>
        </pc:cxnChg>
        <pc:cxnChg chg="mod modVis">
          <ac:chgData name="雅子 加藤" userId="d324e88d45facbaa" providerId="LiveId" clId="{2DDDBD2F-60B3-4A9D-BFC6-ED39FD7A5E17}" dt="2021-04-21T06:35:25.950" v="57" actId="14100"/>
          <ac:cxnSpMkLst>
            <pc:docMk/>
            <pc:sldMk cId="0" sldId="463"/>
            <ac:cxnSpMk id="47" creationId="{FC2F1734-2970-413C-BC3B-FA749A90FE8F}"/>
          </ac:cxnSpMkLst>
        </pc:cxnChg>
        <pc:cxnChg chg="mod modVis">
          <ac:chgData name="雅子 加藤" userId="d324e88d45facbaa" providerId="LiveId" clId="{2DDDBD2F-60B3-4A9D-BFC6-ED39FD7A5E17}" dt="2021-04-21T06:34:55.767" v="55" actId="33935"/>
          <ac:cxnSpMkLst>
            <pc:docMk/>
            <pc:sldMk cId="0" sldId="463"/>
            <ac:cxnSpMk id="52" creationId="{23747F5D-3599-4AAC-BCC5-8106BFD641FD}"/>
          </ac:cxnSpMkLst>
        </pc:cxnChg>
        <pc:cxnChg chg="mod modVis">
          <ac:chgData name="雅子 加藤" userId="d324e88d45facbaa" providerId="LiveId" clId="{2DDDBD2F-60B3-4A9D-BFC6-ED39FD7A5E17}" dt="2021-04-25T08:20:25.782" v="729" actId="14100"/>
          <ac:cxnSpMkLst>
            <pc:docMk/>
            <pc:sldMk cId="0" sldId="463"/>
            <ac:cxnSpMk id="54" creationId="{0D069D9E-2E3F-4196-8728-DBB288C7450C}"/>
          </ac:cxnSpMkLst>
        </pc:cxnChg>
        <pc:cxnChg chg="mod modVis">
          <ac:chgData name="雅子 加藤" userId="d324e88d45facbaa" providerId="LiveId" clId="{2DDDBD2F-60B3-4A9D-BFC6-ED39FD7A5E17}" dt="2021-04-25T08:19:57.724" v="725" actId="14100"/>
          <ac:cxnSpMkLst>
            <pc:docMk/>
            <pc:sldMk cId="0" sldId="463"/>
            <ac:cxnSpMk id="56" creationId="{54207BE8-2EAD-44A0-99A0-510F8C0064BE}"/>
          </ac:cxnSpMkLst>
        </pc:cxnChg>
        <pc:cxnChg chg="mod modVis">
          <ac:chgData name="雅子 加藤" userId="d324e88d45facbaa" providerId="LiveId" clId="{2DDDBD2F-60B3-4A9D-BFC6-ED39FD7A5E17}" dt="2021-04-25T08:18:48.563" v="716" actId="14100"/>
          <ac:cxnSpMkLst>
            <pc:docMk/>
            <pc:sldMk cId="0" sldId="463"/>
            <ac:cxnSpMk id="60" creationId="{3FAD57FC-28EB-4918-BE9E-AE3508F8A69A}"/>
          </ac:cxnSpMkLst>
        </pc:cxnChg>
        <pc:cxnChg chg="mod modVis">
          <ac:chgData name="雅子 加藤" userId="d324e88d45facbaa" providerId="LiveId" clId="{2DDDBD2F-60B3-4A9D-BFC6-ED39FD7A5E17}" dt="2021-04-25T08:19:00.519" v="717" actId="1076"/>
          <ac:cxnSpMkLst>
            <pc:docMk/>
            <pc:sldMk cId="0" sldId="463"/>
            <ac:cxnSpMk id="62" creationId="{79BAAB37-F22F-47C6-9F75-904A2B7AA356}"/>
          </ac:cxnSpMkLst>
        </pc:cxnChg>
        <pc:cxnChg chg="mod modVis">
          <ac:chgData name="雅子 加藤" userId="d324e88d45facbaa" providerId="LiveId" clId="{2DDDBD2F-60B3-4A9D-BFC6-ED39FD7A5E17}" dt="2021-04-21T06:49:32.321" v="706" actId="12789"/>
          <ac:cxnSpMkLst>
            <pc:docMk/>
            <pc:sldMk cId="0" sldId="463"/>
            <ac:cxnSpMk id="16409" creationId="{5792A325-F691-4C86-82C7-18A0C8433806}"/>
          </ac:cxnSpMkLst>
        </pc:cxnChg>
      </pc:sldChg>
      <pc:sldChg chg="addSp delSp modSp mod modNotesTx">
        <pc:chgData name="雅子 加藤" userId="d324e88d45facbaa" providerId="LiveId" clId="{2DDDBD2F-60B3-4A9D-BFC6-ED39FD7A5E17}" dt="2021-04-25T10:35:42.070" v="1853" actId="2711"/>
        <pc:sldMkLst>
          <pc:docMk/>
          <pc:sldMk cId="0" sldId="465"/>
        </pc:sldMkLst>
        <pc:spChg chg="mod">
          <ac:chgData name="雅子 加藤" userId="d324e88d45facbaa" providerId="LiveId" clId="{2DDDBD2F-60B3-4A9D-BFC6-ED39FD7A5E17}" dt="2021-04-25T10:11:38.648" v="1407" actId="1076"/>
          <ac:spMkLst>
            <pc:docMk/>
            <pc:sldMk cId="0" sldId="465"/>
            <ac:spMk id="2" creationId="{AC1E7AFD-3FAA-4B49-A2C3-68381CE7F730}"/>
          </ac:spMkLst>
        </pc:spChg>
        <pc:spChg chg="mod">
          <ac:chgData name="雅子 加藤" userId="d324e88d45facbaa" providerId="LiveId" clId="{2DDDBD2F-60B3-4A9D-BFC6-ED39FD7A5E17}" dt="2021-04-25T09:43:07.886" v="989" actId="1076"/>
          <ac:spMkLst>
            <pc:docMk/>
            <pc:sldMk cId="0" sldId="465"/>
            <ac:spMk id="3" creationId="{D4547D73-6681-4D0E-A9EE-1D41652F1E3D}"/>
          </ac:spMkLst>
        </pc:spChg>
        <pc:spChg chg="add mod">
          <ac:chgData name="雅子 加藤" userId="d324e88d45facbaa" providerId="LiveId" clId="{2DDDBD2F-60B3-4A9D-BFC6-ED39FD7A5E17}" dt="2021-04-25T10:15:43.353" v="1494" actId="1076"/>
          <ac:spMkLst>
            <pc:docMk/>
            <pc:sldMk cId="0" sldId="465"/>
            <ac:spMk id="8" creationId="{1D1E5FBC-CB7E-42C5-89C5-40B004BB4539}"/>
          </ac:spMkLst>
        </pc:spChg>
        <pc:spChg chg="mod">
          <ac:chgData name="雅子 加藤" userId="d324e88d45facbaa" providerId="LiveId" clId="{2DDDBD2F-60B3-4A9D-BFC6-ED39FD7A5E17}" dt="2021-04-25T10:11:38.648" v="1407" actId="1076"/>
          <ac:spMkLst>
            <pc:docMk/>
            <pc:sldMk cId="0" sldId="465"/>
            <ac:spMk id="10" creationId="{ABE52CC1-FA09-40B5-8F1A-8EB7B164EC8A}"/>
          </ac:spMkLst>
        </pc:spChg>
        <pc:spChg chg="add del mod">
          <ac:chgData name="雅子 加藤" userId="d324e88d45facbaa" providerId="LiveId" clId="{2DDDBD2F-60B3-4A9D-BFC6-ED39FD7A5E17}" dt="2021-04-25T10:03:34.340" v="1135" actId="767"/>
          <ac:spMkLst>
            <pc:docMk/>
            <pc:sldMk cId="0" sldId="465"/>
            <ac:spMk id="11" creationId="{14A38AAF-BE7F-46FC-9D97-2CC8298F7F8E}"/>
          </ac:spMkLst>
        </pc:spChg>
        <pc:spChg chg="mod topLvl">
          <ac:chgData name="雅子 加藤" userId="d324e88d45facbaa" providerId="LiveId" clId="{2DDDBD2F-60B3-4A9D-BFC6-ED39FD7A5E17}" dt="2021-04-25T09:47:04.791" v="1042" actId="1076"/>
          <ac:spMkLst>
            <pc:docMk/>
            <pc:sldMk cId="0" sldId="465"/>
            <ac:spMk id="12" creationId="{60BB2F0D-9899-4CCD-AF2C-1AA6A6892C0B}"/>
          </ac:spMkLst>
        </pc:spChg>
        <pc:spChg chg="add mod">
          <ac:chgData name="雅子 加藤" userId="d324e88d45facbaa" providerId="LiveId" clId="{2DDDBD2F-60B3-4A9D-BFC6-ED39FD7A5E17}" dt="2021-04-25T10:11:26.586" v="1406" actId="1076"/>
          <ac:spMkLst>
            <pc:docMk/>
            <pc:sldMk cId="0" sldId="465"/>
            <ac:spMk id="13" creationId="{41A6EFF6-FC23-425A-A06C-813F79314F34}"/>
          </ac:spMkLst>
        </pc:spChg>
        <pc:spChg chg="add mod">
          <ac:chgData name="雅子 加藤" userId="d324e88d45facbaa" providerId="LiveId" clId="{2DDDBD2F-60B3-4A9D-BFC6-ED39FD7A5E17}" dt="2021-04-25T10:35:20.504" v="1851"/>
          <ac:spMkLst>
            <pc:docMk/>
            <pc:sldMk cId="0" sldId="465"/>
            <ac:spMk id="14" creationId="{E934CB8F-C36A-49AB-B682-F4D8D1445A21}"/>
          </ac:spMkLst>
        </pc:spChg>
        <pc:spChg chg="add mod">
          <ac:chgData name="雅子 加藤" userId="d324e88d45facbaa" providerId="LiveId" clId="{2DDDBD2F-60B3-4A9D-BFC6-ED39FD7A5E17}" dt="2021-04-25T10:16:15.879" v="1499" actId="207"/>
          <ac:spMkLst>
            <pc:docMk/>
            <pc:sldMk cId="0" sldId="465"/>
            <ac:spMk id="16" creationId="{ECF42F18-E099-47D3-AA3A-6105157213DF}"/>
          </ac:spMkLst>
        </pc:spChg>
        <pc:spChg chg="add mod">
          <ac:chgData name="雅子 加藤" userId="d324e88d45facbaa" providerId="LiveId" clId="{2DDDBD2F-60B3-4A9D-BFC6-ED39FD7A5E17}" dt="2021-04-25T10:17:33.698" v="1506" actId="14100"/>
          <ac:spMkLst>
            <pc:docMk/>
            <pc:sldMk cId="0" sldId="465"/>
            <ac:spMk id="17" creationId="{A0A4A66A-3DA5-46A2-9FDD-F2CF0C21C415}"/>
          </ac:spMkLst>
        </pc:spChg>
        <pc:spChg chg="mod">
          <ac:chgData name="雅子 加藤" userId="d324e88d45facbaa" providerId="LiveId" clId="{2DDDBD2F-60B3-4A9D-BFC6-ED39FD7A5E17}" dt="2021-04-25T10:35:42.070" v="1853" actId="2711"/>
          <ac:spMkLst>
            <pc:docMk/>
            <pc:sldMk cId="0" sldId="465"/>
            <ac:spMk id="18" creationId="{3E668ECC-6963-4A60-83B6-813DED358FD1}"/>
          </ac:spMkLst>
        </pc:spChg>
        <pc:spChg chg="mod topLvl">
          <ac:chgData name="雅子 加藤" userId="d324e88d45facbaa" providerId="LiveId" clId="{2DDDBD2F-60B3-4A9D-BFC6-ED39FD7A5E17}" dt="2021-04-25T09:47:04.791" v="1042" actId="1076"/>
          <ac:spMkLst>
            <pc:docMk/>
            <pc:sldMk cId="0" sldId="465"/>
            <ac:spMk id="22536" creationId="{3B8C74FE-2C1E-4B32-88B3-CF71772077A3}"/>
          </ac:spMkLst>
        </pc:spChg>
        <pc:spChg chg="mod">
          <ac:chgData name="雅子 加藤" userId="d324e88d45facbaa" providerId="LiveId" clId="{2DDDBD2F-60B3-4A9D-BFC6-ED39FD7A5E17}" dt="2021-04-25T10:11:38.648" v="1407" actId="1076"/>
          <ac:spMkLst>
            <pc:docMk/>
            <pc:sldMk cId="0" sldId="465"/>
            <ac:spMk id="22537" creationId="{94F40A37-D4A4-49CD-ADE6-A25F8148E2D6}"/>
          </ac:spMkLst>
        </pc:spChg>
        <pc:spChg chg="mod">
          <ac:chgData name="雅子 加藤" userId="d324e88d45facbaa" providerId="LiveId" clId="{2DDDBD2F-60B3-4A9D-BFC6-ED39FD7A5E17}" dt="2021-04-25T10:16:42.052" v="1501" actId="1076"/>
          <ac:spMkLst>
            <pc:docMk/>
            <pc:sldMk cId="0" sldId="465"/>
            <ac:spMk id="22538" creationId="{4D40B9D2-8F9A-49C3-A39E-5AFAE7EF9202}"/>
          </ac:spMkLst>
        </pc:spChg>
        <pc:grpChg chg="add del mod">
          <ac:chgData name="雅子 加藤" userId="d324e88d45facbaa" providerId="LiveId" clId="{2DDDBD2F-60B3-4A9D-BFC6-ED39FD7A5E17}" dt="2021-04-25T09:37:55.564" v="953" actId="165"/>
          <ac:grpSpMkLst>
            <pc:docMk/>
            <pc:sldMk cId="0" sldId="465"/>
            <ac:grpSpMk id="4" creationId="{403B02A8-5586-4168-BDD1-08D1C368A888}"/>
          </ac:grpSpMkLst>
        </pc:grpChg>
        <pc:grpChg chg="add mod">
          <ac:chgData name="雅子 加藤" userId="d324e88d45facbaa" providerId="LiveId" clId="{2DDDBD2F-60B3-4A9D-BFC6-ED39FD7A5E17}" dt="2021-04-25T09:17:00.462" v="828" actId="164"/>
          <ac:grpSpMkLst>
            <pc:docMk/>
            <pc:sldMk cId="0" sldId="465"/>
            <ac:grpSpMk id="5" creationId="{FE74F12E-622F-4E94-96B0-3109DEA7FE7D}"/>
          </ac:grpSpMkLst>
        </pc:grpChg>
        <pc:grpChg chg="add mod">
          <ac:chgData name="雅子 加藤" userId="d324e88d45facbaa" providerId="LiveId" clId="{2DDDBD2F-60B3-4A9D-BFC6-ED39FD7A5E17}" dt="2021-04-25T10:11:38.648" v="1407" actId="1076"/>
          <ac:grpSpMkLst>
            <pc:docMk/>
            <pc:sldMk cId="0" sldId="465"/>
            <ac:grpSpMk id="6" creationId="{0F6F7DE4-A1A9-47EC-B06A-E9A92B422408}"/>
          </ac:grpSpMkLst>
        </pc:grpChg>
        <pc:grpChg chg="add mod">
          <ac:chgData name="雅子 加藤" userId="d324e88d45facbaa" providerId="LiveId" clId="{2DDDBD2F-60B3-4A9D-BFC6-ED39FD7A5E17}" dt="2021-04-25T09:47:04.791" v="1042" actId="1076"/>
          <ac:grpSpMkLst>
            <pc:docMk/>
            <pc:sldMk cId="0" sldId="465"/>
            <ac:grpSpMk id="7" creationId="{AE76A81D-42FC-4E8D-B499-5A3D5C79B075}"/>
          </ac:grpSpMkLst>
        </pc:grpChg>
        <pc:grpChg chg="mod">
          <ac:chgData name="雅子 加藤" userId="d324e88d45facbaa" providerId="LiveId" clId="{2DDDBD2F-60B3-4A9D-BFC6-ED39FD7A5E17}" dt="2021-04-25T10:11:38.648" v="1407" actId="1076"/>
          <ac:grpSpMkLst>
            <pc:docMk/>
            <pc:sldMk cId="0" sldId="465"/>
            <ac:grpSpMk id="22531" creationId="{21258F1B-6635-48AB-8C00-0CD3CDA63D55}"/>
          </ac:grpSpMkLst>
        </pc:grpChg>
        <pc:grpChg chg="mod">
          <ac:chgData name="雅子 加藤" userId="d324e88d45facbaa" providerId="LiveId" clId="{2DDDBD2F-60B3-4A9D-BFC6-ED39FD7A5E17}" dt="2021-04-25T10:11:38.648" v="1407" actId="1076"/>
          <ac:grpSpMkLst>
            <pc:docMk/>
            <pc:sldMk cId="0" sldId="465"/>
            <ac:grpSpMk id="22535" creationId="{5BBAF088-5D29-45A6-AA72-DEA2BD4E5B0C}"/>
          </ac:grpSpMkLst>
        </pc:grpChg>
        <pc:picChg chg="add mod">
          <ac:chgData name="雅子 加藤" userId="d324e88d45facbaa" providerId="LiveId" clId="{2DDDBD2F-60B3-4A9D-BFC6-ED39FD7A5E17}" dt="2021-04-25T10:16:27.544" v="1500" actId="1076"/>
          <ac:picMkLst>
            <pc:docMk/>
            <pc:sldMk cId="0" sldId="465"/>
            <ac:picMk id="19" creationId="{43818248-00AA-4BE3-9688-628B4E55946C}"/>
          </ac:picMkLst>
        </pc:picChg>
        <pc:cxnChg chg="mod">
          <ac:chgData name="雅子 加藤" userId="d324e88d45facbaa" providerId="LiveId" clId="{2DDDBD2F-60B3-4A9D-BFC6-ED39FD7A5E17}" dt="2021-04-25T10:11:38.648" v="1407" actId="1076"/>
          <ac:cxnSpMkLst>
            <pc:docMk/>
            <pc:sldMk cId="0" sldId="465"/>
            <ac:cxnSpMk id="9" creationId="{2E75A811-8D86-4801-A866-A58F2AC052A1}"/>
          </ac:cxnSpMkLst>
        </pc:cxnChg>
        <pc:cxnChg chg="mod">
          <ac:chgData name="雅子 加藤" userId="d324e88d45facbaa" providerId="LiveId" clId="{2DDDBD2F-60B3-4A9D-BFC6-ED39FD7A5E17}" dt="2021-04-25T10:11:38.648" v="1407" actId="1076"/>
          <ac:cxnSpMkLst>
            <pc:docMk/>
            <pc:sldMk cId="0" sldId="465"/>
            <ac:cxnSpMk id="15" creationId="{D5147077-6CB9-4B3F-9A61-53B642DC019B}"/>
          </ac:cxnSpMkLst>
        </pc:cxnChg>
      </pc:sldChg>
    </pc:docChg>
  </pc:docChgLst>
  <pc:docChgLst>
    <pc:chgData name="雅子 加藤" userId="d324e88d45facbaa" providerId="LiveId" clId="{13E0AFB4-E5B3-614A-8400-A7C20F7F666C}"/>
    <pc:docChg chg="modSld">
      <pc:chgData name="雅子 加藤" userId="d324e88d45facbaa" providerId="LiveId" clId="{13E0AFB4-E5B3-614A-8400-A7C20F7F666C}" dt="2021-04-26T04:33:26.452" v="222" actId="20577"/>
      <pc:docMkLst>
        <pc:docMk/>
      </pc:docMkLst>
      <pc:sldChg chg="modSp">
        <pc:chgData name="雅子 加藤" userId="d324e88d45facbaa" providerId="LiveId" clId="{13E0AFB4-E5B3-614A-8400-A7C20F7F666C}" dt="2021-04-26T04:33:26.452" v="222" actId="20577"/>
        <pc:sldMkLst>
          <pc:docMk/>
          <pc:sldMk cId="0" sldId="463"/>
        </pc:sldMkLst>
        <pc:spChg chg="mod">
          <ac:chgData name="雅子 加藤" userId="d324e88d45facbaa" providerId="LiveId" clId="{13E0AFB4-E5B3-614A-8400-A7C20F7F666C}" dt="2021-04-22T04:25:30.101" v="167" actId="20577"/>
          <ac:spMkLst>
            <pc:docMk/>
            <pc:sldMk cId="0" sldId="463"/>
            <ac:spMk id="16406" creationId="{1D4F8031-291E-4870-9A8F-E516A9374518}"/>
          </ac:spMkLst>
        </pc:spChg>
        <pc:spChg chg="mod">
          <ac:chgData name="雅子 加藤" userId="d324e88d45facbaa" providerId="LiveId" clId="{13E0AFB4-E5B3-614A-8400-A7C20F7F666C}" dt="2021-04-26T04:33:20.574" v="217" actId="20577"/>
          <ac:spMkLst>
            <pc:docMk/>
            <pc:sldMk cId="0" sldId="463"/>
            <ac:spMk id="18449" creationId="{71039426-74A4-4B2C-92E2-8087B0E7A6A5}"/>
          </ac:spMkLst>
        </pc:spChg>
        <pc:spChg chg="mod">
          <ac:chgData name="雅子 加藤" userId="d324e88d45facbaa" providerId="LiveId" clId="{13E0AFB4-E5B3-614A-8400-A7C20F7F666C}" dt="2021-04-26T04:33:26.452" v="222" actId="20577"/>
          <ac:spMkLst>
            <pc:docMk/>
            <pc:sldMk cId="0" sldId="463"/>
            <ac:spMk id="18450" creationId="{A7910274-078A-47ED-9AA0-6179F0ADBEC0}"/>
          </ac:spMkLst>
        </pc:spChg>
        <pc:spChg chg="mod">
          <ac:chgData name="雅子 加藤" userId="d324e88d45facbaa" providerId="LiveId" clId="{13E0AFB4-E5B3-614A-8400-A7C20F7F666C}" dt="2021-04-26T04:33:04.570" v="202" actId="20577"/>
          <ac:spMkLst>
            <pc:docMk/>
            <pc:sldMk cId="0" sldId="463"/>
            <ac:spMk id="18469" creationId="{41BA2917-B0FB-48F9-B5AD-D7736186F21F}"/>
          </ac:spMkLst>
        </pc:spChg>
        <pc:spChg chg="mod">
          <ac:chgData name="雅子 加藤" userId="d324e88d45facbaa" providerId="LiveId" clId="{13E0AFB4-E5B3-614A-8400-A7C20F7F666C}" dt="2021-04-26T04:33:13.710" v="210" actId="20577"/>
          <ac:spMkLst>
            <pc:docMk/>
            <pc:sldMk cId="0" sldId="463"/>
            <ac:spMk id="18470" creationId="{A01DE3CF-3302-4553-B42C-91A85D8E272D}"/>
          </ac:spMkLst>
        </pc:spChg>
        <pc:cxnChg chg="mod">
          <ac:chgData name="雅子 加藤" userId="d324e88d45facbaa" providerId="LiveId" clId="{13E0AFB4-E5B3-614A-8400-A7C20F7F666C}" dt="2021-04-22T04:10:07.516" v="90" actId="1076"/>
          <ac:cxnSpMkLst>
            <pc:docMk/>
            <pc:sldMk cId="0" sldId="463"/>
            <ac:cxnSpMk id="16409" creationId="{5792A325-F691-4C86-82C7-18A0C8433806}"/>
          </ac:cxnSpMkLst>
        </pc:cxnChg>
      </pc:sldChg>
      <pc:sldChg chg="modSp">
        <pc:chgData name="雅子 加藤" userId="d324e88d45facbaa" providerId="LiveId" clId="{13E0AFB4-E5B3-614A-8400-A7C20F7F666C}" dt="2021-04-22T23:49:03.331" v="187" actId="1076"/>
        <pc:sldMkLst>
          <pc:docMk/>
          <pc:sldMk cId="0" sldId="464"/>
        </pc:sldMkLst>
        <pc:spChg chg="mod">
          <ac:chgData name="雅子 加藤" userId="d324e88d45facbaa" providerId="LiveId" clId="{13E0AFB4-E5B3-614A-8400-A7C20F7F666C}" dt="2021-04-22T23:49:03.331" v="187" actId="1076"/>
          <ac:spMkLst>
            <pc:docMk/>
            <pc:sldMk cId="0" sldId="464"/>
            <ac:spMk id="5" creationId="{45862BA3-D250-40FA-939A-BB4A5B98D2E1}"/>
          </ac:spMkLst>
        </pc:spChg>
      </pc:sldChg>
      <pc:sldChg chg="modSp">
        <pc:chgData name="雅子 加藤" userId="d324e88d45facbaa" providerId="LiveId" clId="{13E0AFB4-E5B3-614A-8400-A7C20F7F666C}" dt="2021-04-22T04:27:20.255" v="184" actId="20577"/>
        <pc:sldMkLst>
          <pc:docMk/>
          <pc:sldMk cId="0" sldId="465"/>
        </pc:sldMkLst>
        <pc:spChg chg="mod">
          <ac:chgData name="雅子 加藤" userId="d324e88d45facbaa" providerId="LiveId" clId="{13E0AFB4-E5B3-614A-8400-A7C20F7F666C}" dt="2021-04-20T03:39:10.086" v="86" actId="20577"/>
          <ac:spMkLst>
            <pc:docMk/>
            <pc:sldMk cId="0" sldId="465"/>
            <ac:spMk id="2" creationId="{AC1E7AFD-3FAA-4B49-A2C3-68381CE7F730}"/>
          </ac:spMkLst>
        </pc:spChg>
        <pc:spChg chg="mod">
          <ac:chgData name="雅子 加藤" userId="d324e88d45facbaa" providerId="LiveId" clId="{13E0AFB4-E5B3-614A-8400-A7C20F7F666C}" dt="2021-04-22T04:27:20.255" v="184" actId="20577"/>
          <ac:spMkLst>
            <pc:docMk/>
            <pc:sldMk cId="0" sldId="465"/>
            <ac:spMk id="18" creationId="{3E668ECC-6963-4A60-83B6-813DED358FD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a:extLst>
              <a:ext uri="{FF2B5EF4-FFF2-40B4-BE49-F238E27FC236}">
                <a16:creationId xmlns:a16="http://schemas.microsoft.com/office/drawing/2014/main" id="{E84848A5-1E7C-40A7-B4B2-FD84EBE69652}"/>
              </a:ext>
            </a:extLst>
          </p:cNvPr>
          <p:cNvSpPr>
            <a:spLocks noGrp="1"/>
          </p:cNvSpPr>
          <p:nvPr>
            <p:ph type="hdr" sz="quarter"/>
          </p:nvPr>
        </p:nvSpPr>
        <p:spPr>
          <a:xfrm>
            <a:off x="0" y="0"/>
            <a:ext cx="2919413" cy="493713"/>
          </a:xfrm>
          <a:prstGeom prst="rect">
            <a:avLst/>
          </a:prstGeom>
        </p:spPr>
        <p:txBody>
          <a:bodyPr vert="horz" lIns="91426" tIns="45713" rIns="91426" bIns="45713" rtlCol="0"/>
          <a:lstStyle>
            <a:lvl1pPr algn="l" eaLnBrk="1" hangingPunct="1">
              <a:defRPr sz="1200">
                <a:latin typeface="Arial" charset="0"/>
                <a:ea typeface="ＭＳ Ｐゴシック" charset="-128"/>
              </a:defRPr>
            </a:lvl1pPr>
          </a:lstStyle>
          <a:p>
            <a:pPr>
              <a:defRPr/>
            </a:pPr>
            <a:endParaRPr lang="ja-JP" altLang="en-US"/>
          </a:p>
        </p:txBody>
      </p:sp>
      <p:sp>
        <p:nvSpPr>
          <p:cNvPr id="3" name="日付プレースホルダ 2">
            <a:extLst>
              <a:ext uri="{FF2B5EF4-FFF2-40B4-BE49-F238E27FC236}">
                <a16:creationId xmlns:a16="http://schemas.microsoft.com/office/drawing/2014/main" id="{A87C874F-5CAB-47A9-AF79-EE8AA10C70A2}"/>
              </a:ext>
            </a:extLst>
          </p:cNvPr>
          <p:cNvSpPr>
            <a:spLocks noGrp="1"/>
          </p:cNvSpPr>
          <p:nvPr>
            <p:ph type="dt" sz="quarter" idx="1"/>
          </p:nvPr>
        </p:nvSpPr>
        <p:spPr>
          <a:xfrm>
            <a:off x="3814763" y="0"/>
            <a:ext cx="2919412" cy="493713"/>
          </a:xfrm>
          <a:prstGeom prst="rect">
            <a:avLst/>
          </a:prstGeom>
        </p:spPr>
        <p:txBody>
          <a:bodyPr vert="horz" lIns="91426" tIns="45713" rIns="91426" bIns="45713" rtlCol="0"/>
          <a:lstStyle>
            <a:lvl1pPr algn="r" eaLnBrk="1" hangingPunct="1">
              <a:defRPr sz="1200">
                <a:latin typeface="Arial" charset="0"/>
                <a:ea typeface="ＭＳ Ｐゴシック" charset="-128"/>
              </a:defRPr>
            </a:lvl1pPr>
          </a:lstStyle>
          <a:p>
            <a:pPr>
              <a:defRPr/>
            </a:pPr>
            <a:fld id="{6FC8EF10-CF2D-4ACF-9B86-8B318C3B171A}" type="datetimeFigureOut">
              <a:rPr lang="ja-JP" altLang="en-US"/>
              <a:pPr>
                <a:defRPr/>
              </a:pPr>
              <a:t>2021/6/15</a:t>
            </a:fld>
            <a:endParaRPr lang="ja-JP" altLang="en-US"/>
          </a:p>
        </p:txBody>
      </p:sp>
      <p:sp>
        <p:nvSpPr>
          <p:cNvPr id="4" name="フッター プレースホルダ 3">
            <a:extLst>
              <a:ext uri="{FF2B5EF4-FFF2-40B4-BE49-F238E27FC236}">
                <a16:creationId xmlns:a16="http://schemas.microsoft.com/office/drawing/2014/main" id="{FA0CED15-914E-4FF8-B985-8F3F64012392}"/>
              </a:ext>
            </a:extLst>
          </p:cNvPr>
          <p:cNvSpPr>
            <a:spLocks noGrp="1"/>
          </p:cNvSpPr>
          <p:nvPr>
            <p:ph type="ftr" sz="quarter" idx="2"/>
          </p:nvPr>
        </p:nvSpPr>
        <p:spPr>
          <a:xfrm>
            <a:off x="0" y="9371013"/>
            <a:ext cx="2919413" cy="493712"/>
          </a:xfrm>
          <a:prstGeom prst="rect">
            <a:avLst/>
          </a:prstGeom>
        </p:spPr>
        <p:txBody>
          <a:bodyPr vert="horz" lIns="91426" tIns="45713" rIns="91426" bIns="45713" rtlCol="0" anchor="b"/>
          <a:lstStyle>
            <a:lvl1pPr algn="l" eaLnBrk="1" hangingPunct="1">
              <a:defRPr sz="1200">
                <a:latin typeface="Arial" charset="0"/>
                <a:ea typeface="ＭＳ Ｐゴシック" charset="-128"/>
              </a:defRPr>
            </a:lvl1pPr>
          </a:lstStyle>
          <a:p>
            <a:pPr>
              <a:defRPr/>
            </a:pPr>
            <a:endParaRPr lang="ja-JP" altLang="en-US"/>
          </a:p>
        </p:txBody>
      </p:sp>
      <p:sp>
        <p:nvSpPr>
          <p:cNvPr id="5" name="スライド番号プレースホルダ 4">
            <a:extLst>
              <a:ext uri="{FF2B5EF4-FFF2-40B4-BE49-F238E27FC236}">
                <a16:creationId xmlns:a16="http://schemas.microsoft.com/office/drawing/2014/main" id="{3AD20FA4-2123-427F-BF3B-8EB3ECC5F454}"/>
              </a:ext>
            </a:extLst>
          </p:cNvPr>
          <p:cNvSpPr>
            <a:spLocks noGrp="1"/>
          </p:cNvSpPr>
          <p:nvPr>
            <p:ph type="sldNum" sz="quarter" idx="3"/>
          </p:nvPr>
        </p:nvSpPr>
        <p:spPr>
          <a:xfrm>
            <a:off x="3814763" y="9371013"/>
            <a:ext cx="2919412" cy="493712"/>
          </a:xfrm>
          <a:prstGeom prst="rect">
            <a:avLst/>
          </a:prstGeom>
        </p:spPr>
        <p:txBody>
          <a:bodyPr vert="horz" wrap="square" lIns="91426" tIns="45713" rIns="91426" bIns="45713" numCol="1" anchor="b" anchorCtr="0" compatLnSpc="1">
            <a:prstTxWarp prst="textNoShape">
              <a:avLst/>
            </a:prstTxWarp>
          </a:bodyPr>
          <a:lstStyle>
            <a:lvl1pPr algn="r" eaLnBrk="1" hangingPunct="1">
              <a:defRPr sz="1200">
                <a:ea typeface="ＭＳ Ｐゴシック" panose="020B0600070205080204" pitchFamily="50" charset="-128"/>
              </a:defRPr>
            </a:lvl1pPr>
          </a:lstStyle>
          <a:p>
            <a:pPr>
              <a:defRPr/>
            </a:pPr>
            <a:fld id="{7325EFEA-B87C-43F9-83CB-9C82BAE5087F}" type="slidenum">
              <a:rPr lang="ja-JP" altLang="en-US"/>
              <a:pPr>
                <a:defRPr/>
              </a:pPr>
              <a:t>‹#›</a:t>
            </a:fld>
            <a:endParaRPr lang="ja-JP"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20F333E2-9D88-489C-94B2-C5063A82E42F}"/>
              </a:ext>
            </a:extLst>
          </p:cNvPr>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26" tIns="45713" rIns="91426" bIns="45713" numCol="1" anchor="t" anchorCtr="0" compatLnSpc="1">
            <a:prstTxWarp prst="textNoShape">
              <a:avLst/>
            </a:prstTxWarp>
          </a:bodyPr>
          <a:lstStyle>
            <a:lvl1pPr eaLnBrk="1" hangingPunct="1">
              <a:defRPr sz="1200">
                <a:latin typeface="Arial" charset="0"/>
                <a:ea typeface="ＭＳ Ｐゴシック" charset="-128"/>
              </a:defRPr>
            </a:lvl1pPr>
          </a:lstStyle>
          <a:p>
            <a:pPr>
              <a:defRPr/>
            </a:pPr>
            <a:endParaRPr lang="en-US" altLang="ja-JP"/>
          </a:p>
        </p:txBody>
      </p:sp>
      <p:sp>
        <p:nvSpPr>
          <p:cNvPr id="29699" name="Rectangle 3">
            <a:extLst>
              <a:ext uri="{FF2B5EF4-FFF2-40B4-BE49-F238E27FC236}">
                <a16:creationId xmlns:a16="http://schemas.microsoft.com/office/drawing/2014/main" id="{2815E0FA-4ED2-4C4B-B3BC-90065B4A47F6}"/>
              </a:ext>
            </a:extLst>
          </p:cNvPr>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26" tIns="45713" rIns="91426" bIns="45713" numCol="1" anchor="t" anchorCtr="0" compatLnSpc="1">
            <a:prstTxWarp prst="textNoShape">
              <a:avLst/>
            </a:prstTxWarp>
          </a:bodyPr>
          <a:lstStyle>
            <a:lvl1pPr algn="r" eaLnBrk="1" hangingPunct="1">
              <a:defRPr sz="1200">
                <a:latin typeface="Arial" charset="0"/>
                <a:ea typeface="ＭＳ Ｐゴシック" charset="-128"/>
              </a:defRPr>
            </a:lvl1pPr>
          </a:lstStyle>
          <a:p>
            <a:pPr>
              <a:defRPr/>
            </a:pPr>
            <a:endParaRPr lang="en-US" altLang="ja-JP"/>
          </a:p>
        </p:txBody>
      </p:sp>
      <p:sp>
        <p:nvSpPr>
          <p:cNvPr id="15364" name="Rectangle 4">
            <a:extLst>
              <a:ext uri="{FF2B5EF4-FFF2-40B4-BE49-F238E27FC236}">
                <a16:creationId xmlns:a16="http://schemas.microsoft.com/office/drawing/2014/main" id="{80A7BB42-3364-4DEF-9077-940E2407D6AC}"/>
              </a:ext>
            </a:extLst>
          </p:cNvPr>
          <p:cNvSpPr>
            <a:spLocks noGrp="1" noRot="1" noChangeAspect="1" noChangeArrowheads="1" noTextEdit="1"/>
          </p:cNvSpPr>
          <p:nvPr>
            <p:ph type="sldImg" idx="2"/>
          </p:nvPr>
        </p:nvSpPr>
        <p:spPr bwMode="auto">
          <a:xfrm>
            <a:off x="901700" y="739775"/>
            <a:ext cx="4932363"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1" name="Rectangle 5">
            <a:extLst>
              <a:ext uri="{FF2B5EF4-FFF2-40B4-BE49-F238E27FC236}">
                <a16:creationId xmlns:a16="http://schemas.microsoft.com/office/drawing/2014/main" id="{5B1CF881-7C87-4A53-B22C-362DB66E23D4}"/>
              </a:ext>
            </a:extLst>
          </p:cNvPr>
          <p:cNvSpPr>
            <a:spLocks noGrp="1" noChangeArrowheads="1"/>
          </p:cNvSpPr>
          <p:nvPr>
            <p:ph type="body" sz="quarter" idx="3"/>
          </p:nvPr>
        </p:nvSpPr>
        <p:spPr bwMode="auto">
          <a:xfrm>
            <a:off x="673100" y="4686300"/>
            <a:ext cx="5389563" cy="4440238"/>
          </a:xfrm>
          <a:prstGeom prst="rect">
            <a:avLst/>
          </a:prstGeom>
          <a:noFill/>
          <a:ln w="9525">
            <a:noFill/>
            <a:miter lim="800000"/>
            <a:headEnd/>
            <a:tailEnd/>
          </a:ln>
          <a:effectLst/>
        </p:spPr>
        <p:txBody>
          <a:bodyPr vert="horz" wrap="square" lIns="91426" tIns="45713" rIns="91426" bIns="4571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29702" name="Rectangle 6">
            <a:extLst>
              <a:ext uri="{FF2B5EF4-FFF2-40B4-BE49-F238E27FC236}">
                <a16:creationId xmlns:a16="http://schemas.microsoft.com/office/drawing/2014/main" id="{BFEAEA81-020E-49CB-ACC5-0A345583EF70}"/>
              </a:ext>
            </a:extLst>
          </p:cNvPr>
          <p:cNvSpPr>
            <a:spLocks noGrp="1" noChangeArrowheads="1"/>
          </p:cNvSpPr>
          <p:nvPr>
            <p:ph type="ftr" sz="quarter" idx="4"/>
          </p:nvPr>
        </p:nvSpPr>
        <p:spPr bwMode="auto">
          <a:xfrm>
            <a:off x="0" y="9371013"/>
            <a:ext cx="2919413" cy="493712"/>
          </a:xfrm>
          <a:prstGeom prst="rect">
            <a:avLst/>
          </a:prstGeom>
          <a:noFill/>
          <a:ln w="9525">
            <a:noFill/>
            <a:miter lim="800000"/>
            <a:headEnd/>
            <a:tailEnd/>
          </a:ln>
          <a:effectLst/>
        </p:spPr>
        <p:txBody>
          <a:bodyPr vert="horz" wrap="square" lIns="91426" tIns="45713" rIns="91426" bIns="45713" numCol="1" anchor="b" anchorCtr="0" compatLnSpc="1">
            <a:prstTxWarp prst="textNoShape">
              <a:avLst/>
            </a:prstTxWarp>
          </a:bodyPr>
          <a:lstStyle>
            <a:lvl1pPr eaLnBrk="1" hangingPunct="1">
              <a:defRPr sz="1200">
                <a:latin typeface="Arial" charset="0"/>
                <a:ea typeface="ＭＳ Ｐゴシック" charset="-128"/>
              </a:defRPr>
            </a:lvl1pPr>
          </a:lstStyle>
          <a:p>
            <a:pPr>
              <a:defRPr/>
            </a:pPr>
            <a:endParaRPr lang="en-US" altLang="ja-JP"/>
          </a:p>
        </p:txBody>
      </p:sp>
      <p:sp>
        <p:nvSpPr>
          <p:cNvPr id="29703" name="Rectangle 7">
            <a:extLst>
              <a:ext uri="{FF2B5EF4-FFF2-40B4-BE49-F238E27FC236}">
                <a16:creationId xmlns:a16="http://schemas.microsoft.com/office/drawing/2014/main" id="{7B010BD7-CAB8-4173-94EB-B68A4B368867}"/>
              </a:ext>
            </a:extLst>
          </p:cNvPr>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a:effectLst/>
        </p:spPr>
        <p:txBody>
          <a:bodyPr vert="horz" wrap="square" lIns="91426" tIns="45713" rIns="91426" bIns="45713" numCol="1" anchor="b" anchorCtr="0" compatLnSpc="1">
            <a:prstTxWarp prst="textNoShape">
              <a:avLst/>
            </a:prstTxWarp>
          </a:bodyPr>
          <a:lstStyle>
            <a:lvl1pPr algn="r" eaLnBrk="1" hangingPunct="1">
              <a:defRPr sz="1200">
                <a:ea typeface="ＭＳ Ｐゴシック" panose="020B0600070205080204" pitchFamily="50" charset="-128"/>
              </a:defRPr>
            </a:lvl1pPr>
          </a:lstStyle>
          <a:p>
            <a:pPr>
              <a:defRPr/>
            </a:pPr>
            <a:fld id="{CCE02534-3C74-4BC7-AD27-80714B8DFDE8}"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 イメージ プレースホルダー 1">
            <a:extLst>
              <a:ext uri="{FF2B5EF4-FFF2-40B4-BE49-F238E27FC236}">
                <a16:creationId xmlns:a16="http://schemas.microsoft.com/office/drawing/2014/main" id="{C349364D-133A-4326-9977-9058BE94046E}"/>
              </a:ext>
            </a:extLst>
          </p:cNvPr>
          <p:cNvSpPr>
            <a:spLocks noGrp="1" noRot="1" noChangeAspect="1" noChangeArrowheads="1" noTextEdit="1"/>
          </p:cNvSpPr>
          <p:nvPr>
            <p:ph type="sldImg"/>
          </p:nvPr>
        </p:nvSpPr>
        <p:spPr>
          <a:ln/>
        </p:spPr>
      </p:sp>
      <p:sp>
        <p:nvSpPr>
          <p:cNvPr id="19459" name="ノート プレースホルダー 2">
            <a:extLst>
              <a:ext uri="{FF2B5EF4-FFF2-40B4-BE49-F238E27FC236}">
                <a16:creationId xmlns:a16="http://schemas.microsoft.com/office/drawing/2014/main" id="{FF295923-6E14-44A7-B2A4-89616BF3D826}"/>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dirty="0">
              <a:latin typeface="Arial" panose="020B0604020202020204" pitchFamily="34" charset="0"/>
              <a:ea typeface="ＭＳ Ｐ明朝" panose="02020600040205080304" pitchFamily="18" charset="-128"/>
            </a:endParaRPr>
          </a:p>
        </p:txBody>
      </p:sp>
      <p:sp>
        <p:nvSpPr>
          <p:cNvPr id="19460" name="スライド番号プレースホルダー 3">
            <a:extLst>
              <a:ext uri="{FF2B5EF4-FFF2-40B4-BE49-F238E27FC236}">
                <a16:creationId xmlns:a16="http://schemas.microsoft.com/office/drawing/2014/main" id="{BE55DD1D-D056-4E11-A2EE-6AB341779900}"/>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34" charset="-128"/>
              </a:defRPr>
            </a:lvl1pPr>
            <a:lvl2pPr marL="736600" indent="-282575">
              <a:defRPr kumimoji="1">
                <a:solidFill>
                  <a:schemeClr val="tx1"/>
                </a:solidFill>
                <a:latin typeface="Arial" panose="020B0604020202020204" pitchFamily="34" charset="0"/>
                <a:ea typeface="ＭＳ Ｐゴシック" panose="020B0600070205080204" pitchFamily="34" charset="-128"/>
              </a:defRPr>
            </a:lvl2pPr>
            <a:lvl3pPr marL="1133475" indent="-225425">
              <a:defRPr kumimoji="1">
                <a:solidFill>
                  <a:schemeClr val="tx1"/>
                </a:solidFill>
                <a:latin typeface="Arial" panose="020B0604020202020204" pitchFamily="34" charset="0"/>
                <a:ea typeface="ＭＳ Ｐゴシック" panose="020B0600070205080204" pitchFamily="34" charset="-128"/>
              </a:defRPr>
            </a:lvl3pPr>
            <a:lvl4pPr marL="1587500" indent="-225425">
              <a:defRPr kumimoji="1">
                <a:solidFill>
                  <a:schemeClr val="tx1"/>
                </a:solidFill>
                <a:latin typeface="Arial" panose="020B0604020202020204" pitchFamily="34" charset="0"/>
                <a:ea typeface="ＭＳ Ｐゴシック" panose="020B0600070205080204" pitchFamily="34" charset="-128"/>
              </a:defRPr>
            </a:lvl4pPr>
            <a:lvl5pPr marL="2041525" indent="-225425">
              <a:defRPr kumimoji="1">
                <a:solidFill>
                  <a:schemeClr val="tx1"/>
                </a:solidFill>
                <a:latin typeface="Arial" panose="020B0604020202020204" pitchFamily="34" charset="0"/>
                <a:ea typeface="ＭＳ Ｐゴシック" panose="020B0600070205080204" pitchFamily="34" charset="-128"/>
              </a:defRPr>
            </a:lvl5pPr>
            <a:lvl6pPr marL="24987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29559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34131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38703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fld id="{CB865A07-79E4-4389-87E8-D74593CBA79C}" type="slidenum">
              <a:rPr lang="ja-JP" altLang="en-US" smtClean="0"/>
              <a:pPr/>
              <a:t>2</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 イメージ プレースホルダー 1">
            <a:extLst>
              <a:ext uri="{FF2B5EF4-FFF2-40B4-BE49-F238E27FC236}">
                <a16:creationId xmlns:a16="http://schemas.microsoft.com/office/drawing/2014/main" id="{6B8C0DC4-D23C-4F3D-8791-F9A902E67680}"/>
              </a:ext>
            </a:extLst>
          </p:cNvPr>
          <p:cNvSpPr>
            <a:spLocks noGrp="1" noRot="1" noChangeAspect="1" noChangeArrowheads="1" noTextEdit="1"/>
          </p:cNvSpPr>
          <p:nvPr>
            <p:ph type="sldImg"/>
          </p:nvPr>
        </p:nvSpPr>
        <p:spPr>
          <a:ln/>
        </p:spPr>
      </p:sp>
      <p:sp>
        <p:nvSpPr>
          <p:cNvPr id="21507" name="ノート プレースホルダー 2">
            <a:extLst>
              <a:ext uri="{FF2B5EF4-FFF2-40B4-BE49-F238E27FC236}">
                <a16:creationId xmlns:a16="http://schemas.microsoft.com/office/drawing/2014/main" id="{0EEF4462-7172-42CD-8615-86B39523BA99}"/>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Arial" panose="020B0604020202020204" pitchFamily="34" charset="0"/>
              <a:ea typeface="ＭＳ Ｐ明朝" panose="02020600040205080304" pitchFamily="18" charset="-128"/>
            </a:endParaRPr>
          </a:p>
        </p:txBody>
      </p:sp>
      <p:sp>
        <p:nvSpPr>
          <p:cNvPr id="21508" name="スライド番号プレースホルダー 3">
            <a:extLst>
              <a:ext uri="{FF2B5EF4-FFF2-40B4-BE49-F238E27FC236}">
                <a16:creationId xmlns:a16="http://schemas.microsoft.com/office/drawing/2014/main" id="{8CC4F49B-60CF-45E4-B8AF-80E1387B3ADC}"/>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34" charset="-128"/>
              </a:defRPr>
            </a:lvl1pPr>
            <a:lvl2pPr marL="736600" indent="-282575">
              <a:defRPr kumimoji="1">
                <a:solidFill>
                  <a:schemeClr val="tx1"/>
                </a:solidFill>
                <a:latin typeface="Arial" panose="020B0604020202020204" pitchFamily="34" charset="0"/>
                <a:ea typeface="ＭＳ Ｐゴシック" panose="020B0600070205080204" pitchFamily="34" charset="-128"/>
              </a:defRPr>
            </a:lvl2pPr>
            <a:lvl3pPr marL="1133475" indent="-225425">
              <a:defRPr kumimoji="1">
                <a:solidFill>
                  <a:schemeClr val="tx1"/>
                </a:solidFill>
                <a:latin typeface="Arial" panose="020B0604020202020204" pitchFamily="34" charset="0"/>
                <a:ea typeface="ＭＳ Ｐゴシック" panose="020B0600070205080204" pitchFamily="34" charset="-128"/>
              </a:defRPr>
            </a:lvl3pPr>
            <a:lvl4pPr marL="1587500" indent="-225425">
              <a:defRPr kumimoji="1">
                <a:solidFill>
                  <a:schemeClr val="tx1"/>
                </a:solidFill>
                <a:latin typeface="Arial" panose="020B0604020202020204" pitchFamily="34" charset="0"/>
                <a:ea typeface="ＭＳ Ｐゴシック" panose="020B0600070205080204" pitchFamily="34" charset="-128"/>
              </a:defRPr>
            </a:lvl4pPr>
            <a:lvl5pPr marL="2041525" indent="-225425">
              <a:defRPr kumimoji="1">
                <a:solidFill>
                  <a:schemeClr val="tx1"/>
                </a:solidFill>
                <a:latin typeface="Arial" panose="020B0604020202020204" pitchFamily="34" charset="0"/>
                <a:ea typeface="ＭＳ Ｐゴシック" panose="020B0600070205080204" pitchFamily="34" charset="-128"/>
              </a:defRPr>
            </a:lvl5pPr>
            <a:lvl6pPr marL="24987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29559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34131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38703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fld id="{76B611D3-1CE0-41BB-9403-1983FBF71F67}" type="slidenum">
              <a:rPr lang="ja-JP" altLang="en-US" smtClean="0"/>
              <a:pPr/>
              <a:t>3</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スライド イメージ プレースホルダー 1">
            <a:extLst>
              <a:ext uri="{FF2B5EF4-FFF2-40B4-BE49-F238E27FC236}">
                <a16:creationId xmlns:a16="http://schemas.microsoft.com/office/drawing/2014/main" id="{31FBE039-3BA2-46B7-B4F6-E7F4FF006C30}"/>
              </a:ext>
            </a:extLst>
          </p:cNvPr>
          <p:cNvSpPr>
            <a:spLocks noGrp="1" noRot="1" noChangeAspect="1" noChangeArrowheads="1" noTextEdit="1"/>
          </p:cNvSpPr>
          <p:nvPr>
            <p:ph type="sldImg"/>
          </p:nvPr>
        </p:nvSpPr>
        <p:spPr>
          <a:ln/>
        </p:spPr>
      </p:sp>
      <p:sp>
        <p:nvSpPr>
          <p:cNvPr id="23555" name="ノート プレースホルダー 2">
            <a:extLst>
              <a:ext uri="{FF2B5EF4-FFF2-40B4-BE49-F238E27FC236}">
                <a16:creationId xmlns:a16="http://schemas.microsoft.com/office/drawing/2014/main" id="{A9C301AB-FAF4-4EC9-A9A6-C0D038F7FFA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ja-JP" dirty="0">
                <a:latin typeface="Arial" panose="020B0604020202020204" pitchFamily="34" charset="0"/>
                <a:ea typeface="ＭＳ Ｐ明朝" panose="02020600040205080304" pitchFamily="18" charset="-128"/>
              </a:rPr>
              <a:t>UC</a:t>
            </a:r>
            <a:r>
              <a:rPr lang="ja-JP" altLang="en-US" dirty="0">
                <a:latin typeface="Arial" panose="020B0604020202020204" pitchFamily="34" charset="0"/>
                <a:ea typeface="ＭＳ Ｐ明朝" panose="02020600040205080304" pitchFamily="18" charset="-128"/>
              </a:rPr>
              <a:t>に対する内科的治療の進歩に伴い、癌合併例の増加が問題となる。</a:t>
            </a:r>
            <a:endParaRPr lang="en-US" altLang="ja-JP" dirty="0">
              <a:latin typeface="Arial" panose="020B0604020202020204" pitchFamily="34" charset="0"/>
              <a:ea typeface="ＭＳ Ｐ明朝" panose="02020600040205080304" pitchFamily="18" charset="-128"/>
            </a:endParaRPr>
          </a:p>
          <a:p>
            <a:r>
              <a:rPr lang="ja-JP" altLang="en-US" dirty="0">
                <a:latin typeface="Arial" panose="020B0604020202020204" pitchFamily="34" charset="0"/>
                <a:ea typeface="ＭＳ Ｐ明朝" panose="02020600040205080304" pitchFamily="18" charset="-128"/>
              </a:rPr>
              <a:t>潰瘍性大腸炎の発癌早期病変の生検診断には、欧米で用いられる</a:t>
            </a:r>
            <a:r>
              <a:rPr lang="en-US" altLang="ja-JP" dirty="0">
                <a:latin typeface="Arial" panose="020B0604020202020204" pitchFamily="34" charset="0"/>
                <a:ea typeface="ＭＳ Ｐ明朝" panose="02020600040205080304" pitchFamily="18" charset="-128"/>
              </a:rPr>
              <a:t>dysplasia</a:t>
            </a:r>
            <a:r>
              <a:rPr lang="ja-JP" altLang="en-US" dirty="0">
                <a:latin typeface="Arial" panose="020B0604020202020204" pitchFamily="34" charset="0"/>
                <a:ea typeface="ＭＳ Ｐ明朝" panose="02020600040205080304" pitchFamily="18" charset="-128"/>
              </a:rPr>
              <a:t>分類、日本の通常の病理診断分類、厚労省分類の</a:t>
            </a:r>
            <a:r>
              <a:rPr lang="en-US" altLang="ja-JP" dirty="0">
                <a:latin typeface="Arial" panose="020B0604020202020204" pitchFamily="34" charset="0"/>
                <a:ea typeface="ＭＳ Ｐ明朝" panose="02020600040205080304" pitchFamily="18" charset="-128"/>
              </a:rPr>
              <a:t>3</a:t>
            </a:r>
            <a:r>
              <a:rPr lang="ja-JP" altLang="en-US" dirty="0">
                <a:latin typeface="Arial" panose="020B0604020202020204" pitchFamily="34" charset="0"/>
                <a:ea typeface="ＭＳ Ｐ明朝" panose="02020600040205080304" pitchFamily="18" charset="-128"/>
              </a:rPr>
              <a:t>つの診断分類が用いられている。</a:t>
            </a:r>
            <a:endParaRPr lang="en-US" altLang="ja-JP" dirty="0">
              <a:latin typeface="Arial" panose="020B0604020202020204" pitchFamily="34" charset="0"/>
              <a:ea typeface="ＭＳ Ｐ明朝" panose="02020600040205080304" pitchFamily="18" charset="-128"/>
            </a:endParaRPr>
          </a:p>
          <a:p>
            <a:endParaRPr lang="en-US" altLang="ja-JP" dirty="0">
              <a:latin typeface="Arial" panose="020B0604020202020204" pitchFamily="34" charset="0"/>
              <a:ea typeface="ＭＳ Ｐ明朝" panose="02020600040205080304" pitchFamily="18" charset="-128"/>
            </a:endParaRPr>
          </a:p>
          <a:p>
            <a:r>
              <a:rPr lang="ja-JP" altLang="en-US" dirty="0">
                <a:latin typeface="Arial" panose="020B0604020202020204" pitchFamily="34" charset="0"/>
                <a:ea typeface="ＭＳ Ｐ明朝" panose="02020600040205080304" pitchFamily="18" charset="-128"/>
              </a:rPr>
              <a:t>①②の分類では、癌か腺腫かの診断をはっきりさせるが、潰瘍性大腸炎の発癌早期病変では、通常の大腸腺腫では見ることがまれな組織型が存在すること、腺腫、癌のいずれとも判定できないものも多いことから、①②の分類を用いると腺腫に対して腸切除という過剰治療が行われる可能性もある。</a:t>
            </a:r>
            <a:endParaRPr lang="en-US" altLang="ja-JP" dirty="0">
              <a:latin typeface="Arial" panose="020B0604020202020204" pitchFamily="34" charset="0"/>
              <a:ea typeface="ＭＳ Ｐ明朝" panose="02020600040205080304" pitchFamily="18" charset="-128"/>
            </a:endParaRPr>
          </a:p>
          <a:p>
            <a:endParaRPr lang="en-US" altLang="ja-JP" dirty="0">
              <a:latin typeface="Arial" panose="020B0604020202020204" pitchFamily="34" charset="0"/>
              <a:ea typeface="ＭＳ Ｐ明朝" panose="02020600040205080304" pitchFamily="18" charset="-128"/>
            </a:endParaRPr>
          </a:p>
          <a:p>
            <a:r>
              <a:rPr lang="ja-JP" altLang="en-US" dirty="0">
                <a:latin typeface="Arial" panose="020B0604020202020204" pitchFamily="34" charset="0"/>
                <a:ea typeface="ＭＳ Ｐ明朝" panose="02020600040205080304" pitchFamily="18" charset="-128"/>
              </a:rPr>
              <a:t>そのような理由から③厚労省分類を用いられることが多く、本症例は</a:t>
            </a:r>
            <a:r>
              <a:rPr lang="en-US" altLang="ja-JP" dirty="0">
                <a:latin typeface="Arial" panose="020B0604020202020204" pitchFamily="34" charset="0"/>
                <a:ea typeface="ＭＳ Ｐ明朝" panose="02020600040205080304" pitchFamily="18" charset="-128"/>
              </a:rPr>
              <a:t>UC-</a:t>
            </a:r>
            <a:r>
              <a:rPr lang="en-US" altLang="ja-JP" dirty="0" err="1">
                <a:latin typeface="Arial" panose="020B0604020202020204" pitchFamily="34" charset="0"/>
                <a:ea typeface="ＭＳ Ｐ明朝" panose="02020600040205080304" pitchFamily="18" charset="-128"/>
              </a:rPr>
              <a:t>Ⅲb</a:t>
            </a:r>
            <a:r>
              <a:rPr lang="ja-JP" altLang="en-US" dirty="0">
                <a:latin typeface="Arial" panose="020B0604020202020204" pitchFamily="34" charset="0"/>
                <a:ea typeface="ＭＳ Ｐ明朝" panose="02020600040205080304" pitchFamily="18" charset="-128"/>
              </a:rPr>
              <a:t>（腺腫性変化であるが癌とは判定できないもの）と診断された。</a:t>
            </a:r>
            <a:endParaRPr lang="en-US" altLang="ja-JP" dirty="0">
              <a:latin typeface="Arial" panose="020B0604020202020204" pitchFamily="34" charset="0"/>
              <a:ea typeface="ＭＳ Ｐ明朝" panose="02020600040205080304" pitchFamily="18" charset="-128"/>
            </a:endParaRPr>
          </a:p>
          <a:p>
            <a:r>
              <a:rPr lang="en-US" altLang="ja-JP" dirty="0">
                <a:latin typeface="Arial" panose="020B0604020202020204" pitchFamily="34" charset="0"/>
                <a:ea typeface="ＭＳ Ｐ明朝" panose="02020600040205080304" pitchFamily="18" charset="-128"/>
              </a:rPr>
              <a:t>UC-Ⅲb</a:t>
            </a:r>
            <a:r>
              <a:rPr lang="ja-JP" altLang="en-US" dirty="0">
                <a:latin typeface="Arial" panose="020B0604020202020204" pitchFamily="34" charset="0"/>
                <a:ea typeface="ＭＳ Ｐ明朝" panose="02020600040205080304" pitchFamily="18" charset="-128"/>
              </a:rPr>
              <a:t>病変の治療法については規定がないため、症例毎に適切な治療を選択する必要がある。</a:t>
            </a:r>
            <a:endParaRPr lang="en-US" altLang="ja-JP" dirty="0">
              <a:latin typeface="Arial" panose="020B0604020202020204" pitchFamily="34" charset="0"/>
              <a:ea typeface="ＭＳ Ｐ明朝" panose="02020600040205080304" pitchFamily="18" charset="-128"/>
            </a:endParaRPr>
          </a:p>
          <a:p>
            <a:endParaRPr lang="en-US" altLang="ja-JP" dirty="0">
              <a:latin typeface="Arial" panose="020B0604020202020204" pitchFamily="34" charset="0"/>
              <a:ea typeface="ＭＳ Ｐ明朝" panose="02020600040205080304" pitchFamily="18" charset="-128"/>
            </a:endParaRPr>
          </a:p>
          <a:p>
            <a:r>
              <a:rPr lang="ja-JP" altLang="en-US" dirty="0">
                <a:latin typeface="Arial" panose="020B0604020202020204" pitchFamily="34" charset="0"/>
                <a:ea typeface="ＭＳ Ｐ明朝" panose="02020600040205080304" pitchFamily="18" charset="-128"/>
              </a:rPr>
              <a:t>潰瘍性大腸炎のガイドラインでは、手術適応として、</a:t>
            </a:r>
            <a:r>
              <a:rPr lang="en-US" altLang="ja-JP" sz="1200" b="0" i="0" u="none" strike="noStrike" baseline="0" dirty="0">
                <a:solidFill>
                  <a:srgbClr val="FF0000"/>
                </a:solidFill>
                <a:latin typeface="+mn-ea"/>
              </a:rPr>
              <a:t>UC-Ⅲ</a:t>
            </a:r>
            <a:r>
              <a:rPr lang="ja-JP" altLang="en-US" sz="1200" b="0" i="0" u="none" strike="noStrike" baseline="0" dirty="0">
                <a:solidFill>
                  <a:srgbClr val="FF0000"/>
                </a:solidFill>
                <a:latin typeface="+mn-ea"/>
              </a:rPr>
              <a:t>病変のうち癌合併の可能性が高いと考えられる例</a:t>
            </a:r>
            <a:r>
              <a:rPr lang="ja-JP" altLang="en-US" sz="1200" b="0" i="0" u="none" strike="noStrike" baseline="0" dirty="0">
                <a:solidFill>
                  <a:srgbClr val="FF0000"/>
                </a:solidFill>
                <a:latin typeface="Arial" panose="020B0604020202020204" pitchFamily="34" charset="0"/>
                <a:ea typeface="ＭＳ Ｐ明朝" panose="02020600040205080304" pitchFamily="18" charset="-128"/>
              </a:rPr>
              <a:t>、</a:t>
            </a:r>
            <a:r>
              <a:rPr lang="ja-JP" altLang="en-US" dirty="0">
                <a:latin typeface="Arial" panose="020B0604020202020204" pitchFamily="34" charset="0"/>
                <a:ea typeface="ＭＳ Ｐ明朝" panose="02020600040205080304" pitchFamily="18" charset="-128"/>
              </a:rPr>
              <a:t>という記載がある。</a:t>
            </a:r>
            <a:endParaRPr lang="en-US" altLang="ja-JP" dirty="0">
              <a:latin typeface="Arial" panose="020B0604020202020204" pitchFamily="34" charset="0"/>
              <a:ea typeface="ＭＳ Ｐ明朝" panose="02020600040205080304" pitchFamily="18" charset="-128"/>
            </a:endParaRPr>
          </a:p>
          <a:p>
            <a:r>
              <a:rPr lang="ja-JP" altLang="en-US" dirty="0">
                <a:latin typeface="Arial" panose="020B0604020202020204" pitchFamily="34" charset="0"/>
                <a:ea typeface="ＭＳ Ｐ明朝" panose="02020600040205080304" pitchFamily="18" charset="-128"/>
              </a:rPr>
              <a:t>一方、大腸</a:t>
            </a:r>
            <a:r>
              <a:rPr lang="en-US" altLang="ja-JP" dirty="0">
                <a:latin typeface="Arial" panose="020B0604020202020204" pitchFamily="34" charset="0"/>
                <a:ea typeface="ＭＳ Ｐ明朝" panose="02020600040205080304" pitchFamily="18" charset="-128"/>
              </a:rPr>
              <a:t>ESD/EMR</a:t>
            </a:r>
            <a:r>
              <a:rPr lang="ja-JP" altLang="en-US" dirty="0">
                <a:latin typeface="Arial" panose="020B0604020202020204" pitchFamily="34" charset="0"/>
                <a:ea typeface="ＭＳ Ｐ明朝" panose="02020600040205080304" pitchFamily="18" charset="-128"/>
              </a:rPr>
              <a:t>ガイドラインでは、</a:t>
            </a:r>
            <a:r>
              <a:rPr lang="en-US" altLang="ja-JP" dirty="0">
                <a:latin typeface="Arial" panose="020B0604020202020204" pitchFamily="34" charset="0"/>
                <a:ea typeface="ＭＳ Ｐ明朝" panose="02020600040205080304" pitchFamily="18" charset="-128"/>
              </a:rPr>
              <a:t>ESD</a:t>
            </a:r>
            <a:r>
              <a:rPr lang="ja-JP" altLang="en-US" dirty="0">
                <a:latin typeface="Arial" panose="020B0604020202020204" pitchFamily="34" charset="0"/>
                <a:ea typeface="ＭＳ Ｐ明朝" panose="02020600040205080304" pitchFamily="18" charset="-128"/>
              </a:rPr>
              <a:t>の適応として内視鏡的一括切除が必要な</a:t>
            </a:r>
            <a:r>
              <a:rPr lang="en-US" altLang="ja-JP" dirty="0">
                <a:latin typeface="Arial" panose="020B0604020202020204" pitchFamily="34" charset="0"/>
                <a:ea typeface="ＭＳ Ｐ明朝" panose="02020600040205080304" pitchFamily="18" charset="-128"/>
              </a:rPr>
              <a:t>『</a:t>
            </a:r>
            <a:r>
              <a:rPr lang="ja-JP" altLang="en-US" dirty="0">
                <a:latin typeface="Arial" panose="020B0604020202020204" pitchFamily="34" charset="0"/>
                <a:ea typeface="ＭＳ Ｐ明朝" panose="02020600040205080304" pitchFamily="18" charset="-128"/>
              </a:rPr>
              <a:t>潰瘍性大腸炎などの慢性炎症を背景とした</a:t>
            </a:r>
            <a:r>
              <a:rPr lang="en-US" altLang="ja-JP" dirty="0">
                <a:latin typeface="Arial" panose="020B0604020202020204" pitchFamily="34" charset="0"/>
                <a:ea typeface="ＭＳ Ｐ明朝" panose="02020600040205080304" pitchFamily="18" charset="-128"/>
              </a:rPr>
              <a:t>sporadic</a:t>
            </a:r>
            <a:r>
              <a:rPr lang="ja-JP" altLang="en-US" dirty="0">
                <a:latin typeface="Arial" panose="020B0604020202020204" pitchFamily="34" charset="0"/>
                <a:ea typeface="ＭＳ Ｐ明朝" panose="02020600040205080304" pitchFamily="18" charset="-128"/>
              </a:rPr>
              <a:t>（散発的）な局在腫瘍</a:t>
            </a:r>
            <a:r>
              <a:rPr lang="en-US" altLang="ja-JP" dirty="0">
                <a:latin typeface="Arial" panose="020B0604020202020204" pitchFamily="34" charset="0"/>
                <a:ea typeface="ＭＳ Ｐ明朝" panose="02020600040205080304" pitchFamily="18" charset="-128"/>
              </a:rPr>
              <a:t>』</a:t>
            </a:r>
            <a:r>
              <a:rPr lang="ja-JP" altLang="en-US" dirty="0">
                <a:latin typeface="Arial" panose="020B0604020202020204" pitchFamily="34" charset="0"/>
                <a:ea typeface="ＭＳ Ｐ明朝" panose="02020600040205080304" pitchFamily="18" charset="-128"/>
              </a:rPr>
              <a:t>とある。</a:t>
            </a:r>
            <a:endParaRPr lang="en-US" altLang="ja-JP" dirty="0">
              <a:latin typeface="Arial" panose="020B0604020202020204" pitchFamily="34" charset="0"/>
              <a:ea typeface="ＭＳ Ｐ明朝" panose="02020600040205080304" pitchFamily="18" charset="-128"/>
            </a:endParaRPr>
          </a:p>
          <a:p>
            <a:endParaRPr lang="en-US" altLang="ja-JP" dirty="0">
              <a:latin typeface="Arial" panose="020B0604020202020204" pitchFamily="34" charset="0"/>
              <a:ea typeface="ＭＳ Ｐ明朝" panose="02020600040205080304" pitchFamily="18" charset="-128"/>
            </a:endParaRPr>
          </a:p>
          <a:p>
            <a:r>
              <a:rPr lang="ja-JP" altLang="en-US" dirty="0">
                <a:latin typeface="Arial" panose="020B0604020202020204" pitchFamily="34" charset="0"/>
                <a:ea typeface="ＭＳ Ｐ明朝" panose="02020600040205080304" pitchFamily="18" charset="-128"/>
              </a:rPr>
              <a:t>以上を踏まえた上で、</a:t>
            </a:r>
            <a:r>
              <a:rPr lang="en-US" altLang="ja-JP" dirty="0">
                <a:latin typeface="Arial" panose="020B0604020202020204" pitchFamily="34" charset="0"/>
                <a:ea typeface="ＭＳ Ｐ明朝" panose="02020600040205080304" pitchFamily="18" charset="-128"/>
              </a:rPr>
              <a:t>QOL</a:t>
            </a:r>
            <a:r>
              <a:rPr lang="ja-JP" altLang="en-US" dirty="0">
                <a:latin typeface="Arial" panose="020B0604020202020204" pitchFamily="34" charset="0"/>
                <a:ea typeface="ＭＳ Ｐ明朝" panose="02020600040205080304" pitchFamily="18" charset="-128"/>
              </a:rPr>
              <a:t>維持の観点から、</a:t>
            </a:r>
            <a:r>
              <a:rPr lang="en-US" altLang="ja-JP" dirty="0">
                <a:latin typeface="Arial" panose="020B0604020202020204" pitchFamily="34" charset="0"/>
                <a:ea typeface="ＭＳ Ｐ明朝" panose="02020600040205080304" pitchFamily="18" charset="-128"/>
              </a:rPr>
              <a:t>UC-</a:t>
            </a:r>
            <a:r>
              <a:rPr lang="en-US" altLang="ja-JP" dirty="0" err="1">
                <a:latin typeface="Arial" panose="020B0604020202020204" pitchFamily="34" charset="0"/>
                <a:ea typeface="ＭＳ Ｐ明朝" panose="02020600040205080304" pitchFamily="18" charset="-128"/>
              </a:rPr>
              <a:t>Ⅲb</a:t>
            </a:r>
            <a:r>
              <a:rPr lang="ja-JP" altLang="en-US" dirty="0">
                <a:latin typeface="Arial" panose="020B0604020202020204" pitchFamily="34" charset="0"/>
                <a:ea typeface="ＭＳ Ｐ明朝" panose="02020600040205080304" pitchFamily="18" charset="-128"/>
              </a:rPr>
              <a:t>病変の中でも内視鏡的切除が可能な病変については内視鏡治療を選択すべきと考え、今回の症例に対しては</a:t>
            </a:r>
            <a:r>
              <a:rPr lang="en-US" altLang="ja-JP" dirty="0">
                <a:latin typeface="Arial" panose="020B0604020202020204" pitchFamily="34" charset="0"/>
                <a:ea typeface="ＭＳ Ｐ明朝" panose="02020600040205080304" pitchFamily="18" charset="-128"/>
              </a:rPr>
              <a:t>ESD</a:t>
            </a:r>
            <a:r>
              <a:rPr lang="ja-JP" altLang="en-US" dirty="0">
                <a:latin typeface="Arial" panose="020B0604020202020204" pitchFamily="34" charset="0"/>
                <a:ea typeface="ＭＳ Ｐ明朝" panose="02020600040205080304" pitchFamily="18" charset="-128"/>
              </a:rPr>
              <a:t>を施行した。</a:t>
            </a:r>
            <a:endParaRPr lang="en-US" altLang="ja-JP" dirty="0">
              <a:latin typeface="Arial" panose="020B0604020202020204" pitchFamily="34" charset="0"/>
              <a:ea typeface="ＭＳ Ｐ明朝" panose="02020600040205080304" pitchFamily="18" charset="-128"/>
            </a:endParaRPr>
          </a:p>
          <a:p>
            <a:endParaRPr lang="en-US" altLang="ja-JP" dirty="0">
              <a:latin typeface="Arial" panose="020B0604020202020204" pitchFamily="34" charset="0"/>
              <a:ea typeface="ＭＳ Ｐ明朝" panose="02020600040205080304" pitchFamily="18" charset="-128"/>
            </a:endParaRPr>
          </a:p>
          <a:p>
            <a:r>
              <a:rPr lang="ja-JP" altLang="en-US" dirty="0">
                <a:latin typeface="Arial" panose="020B0604020202020204" pitchFamily="34" charset="0"/>
                <a:ea typeface="ＭＳ Ｐ明朝" panose="02020600040205080304" pitchFamily="18" charset="-128"/>
              </a:rPr>
              <a:t>術後合併症なく経過は良好で、</a:t>
            </a:r>
            <a:r>
              <a:rPr lang="en-US" altLang="ja-JP" dirty="0">
                <a:latin typeface="Arial" panose="020B0604020202020204" pitchFamily="34" charset="0"/>
                <a:ea typeface="ＭＳ Ｐ明朝" panose="02020600040205080304" pitchFamily="18" charset="-128"/>
              </a:rPr>
              <a:t>4/13</a:t>
            </a:r>
            <a:r>
              <a:rPr lang="ja-JP" altLang="en-US" dirty="0">
                <a:latin typeface="Arial" panose="020B0604020202020204" pitchFamily="34" charset="0"/>
                <a:ea typeface="ＭＳ Ｐ明朝" panose="02020600040205080304" pitchFamily="18" charset="-128"/>
              </a:rPr>
              <a:t>退院、今後も定期的に</a:t>
            </a:r>
            <a:r>
              <a:rPr lang="en-US" altLang="ja-JP" dirty="0">
                <a:latin typeface="Arial" panose="020B0604020202020204" pitchFamily="34" charset="0"/>
                <a:ea typeface="ＭＳ Ｐ明朝" panose="02020600040205080304" pitchFamily="18" charset="-128"/>
              </a:rPr>
              <a:t>CS</a:t>
            </a:r>
            <a:r>
              <a:rPr lang="ja-JP" altLang="en-US" dirty="0">
                <a:latin typeface="Arial" panose="020B0604020202020204" pitchFamily="34" charset="0"/>
                <a:ea typeface="ＭＳ Ｐ明朝" panose="02020600040205080304" pitchFamily="18" charset="-128"/>
              </a:rPr>
              <a:t>を行いフォローアップしていく方針。</a:t>
            </a:r>
            <a:endParaRPr lang="en-US" altLang="ja-JP" dirty="0">
              <a:latin typeface="Arial" panose="020B0604020202020204" pitchFamily="34" charset="0"/>
              <a:ea typeface="ＭＳ Ｐ明朝" panose="02020600040205080304" pitchFamily="18" charset="-128"/>
            </a:endParaRPr>
          </a:p>
          <a:p>
            <a:endParaRPr lang="en-US" altLang="ja-JP" dirty="0">
              <a:latin typeface="Arial" panose="020B0604020202020204" pitchFamily="34" charset="0"/>
              <a:ea typeface="ＭＳ Ｐ明朝" panose="02020600040205080304" pitchFamily="18" charset="-128"/>
            </a:endParaRPr>
          </a:p>
        </p:txBody>
      </p:sp>
      <p:sp>
        <p:nvSpPr>
          <p:cNvPr id="23556" name="スライド番号プレースホルダー 3">
            <a:extLst>
              <a:ext uri="{FF2B5EF4-FFF2-40B4-BE49-F238E27FC236}">
                <a16:creationId xmlns:a16="http://schemas.microsoft.com/office/drawing/2014/main" id="{07CFB3EA-BB32-4E94-9FA9-1B61F3D2D08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34" charset="-128"/>
              </a:defRPr>
            </a:lvl1pPr>
            <a:lvl2pPr marL="736600" indent="-282575">
              <a:defRPr kumimoji="1">
                <a:solidFill>
                  <a:schemeClr val="tx1"/>
                </a:solidFill>
                <a:latin typeface="Arial" panose="020B0604020202020204" pitchFamily="34" charset="0"/>
                <a:ea typeface="ＭＳ Ｐゴシック" panose="020B0600070205080204" pitchFamily="34" charset="-128"/>
              </a:defRPr>
            </a:lvl2pPr>
            <a:lvl3pPr marL="1133475" indent="-225425">
              <a:defRPr kumimoji="1">
                <a:solidFill>
                  <a:schemeClr val="tx1"/>
                </a:solidFill>
                <a:latin typeface="Arial" panose="020B0604020202020204" pitchFamily="34" charset="0"/>
                <a:ea typeface="ＭＳ Ｐゴシック" panose="020B0600070205080204" pitchFamily="34" charset="-128"/>
              </a:defRPr>
            </a:lvl3pPr>
            <a:lvl4pPr marL="1587500" indent="-225425">
              <a:defRPr kumimoji="1">
                <a:solidFill>
                  <a:schemeClr val="tx1"/>
                </a:solidFill>
                <a:latin typeface="Arial" panose="020B0604020202020204" pitchFamily="34" charset="0"/>
                <a:ea typeface="ＭＳ Ｐゴシック" panose="020B0600070205080204" pitchFamily="34" charset="-128"/>
              </a:defRPr>
            </a:lvl4pPr>
            <a:lvl5pPr marL="2041525" indent="-225425">
              <a:defRPr kumimoji="1">
                <a:solidFill>
                  <a:schemeClr val="tx1"/>
                </a:solidFill>
                <a:latin typeface="Arial" panose="020B0604020202020204" pitchFamily="34" charset="0"/>
                <a:ea typeface="ＭＳ Ｐゴシック" panose="020B0600070205080204" pitchFamily="34" charset="-128"/>
              </a:defRPr>
            </a:lvl5pPr>
            <a:lvl6pPr marL="24987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29559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34131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38703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fld id="{641B90BF-D2D0-4481-BD2F-9826057A8707}" type="slidenum">
              <a:rPr lang="ja-JP" altLang="en-US" smtClean="0"/>
              <a:pPr/>
              <a:t>4</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タイトル スライド">
    <p:spTree>
      <p:nvGrpSpPr>
        <p:cNvPr id="1" name=""/>
        <p:cNvGrpSpPr/>
        <p:nvPr/>
      </p:nvGrpSpPr>
      <p:grpSpPr>
        <a:xfrm>
          <a:off x="0" y="0"/>
          <a:ext cx="0" cy="0"/>
          <a:chOff x="0" y="0"/>
          <a:chExt cx="0" cy="0"/>
        </a:xfrm>
      </p:grpSpPr>
      <p:sp>
        <p:nvSpPr>
          <p:cNvPr id="2" name="日付プレースホルダー 3">
            <a:extLst>
              <a:ext uri="{FF2B5EF4-FFF2-40B4-BE49-F238E27FC236}">
                <a16:creationId xmlns:a16="http://schemas.microsoft.com/office/drawing/2014/main" id="{6988B7C5-D267-4AAD-85B8-39E121366FD9}"/>
              </a:ext>
            </a:extLst>
          </p:cNvPr>
          <p:cNvSpPr>
            <a:spLocks noGrp="1"/>
          </p:cNvSpPr>
          <p:nvPr>
            <p:ph type="dt" sz="half" idx="10"/>
          </p:nvPr>
        </p:nvSpPr>
        <p:spPr>
          <a:xfrm>
            <a:off x="457200" y="6356350"/>
            <a:ext cx="2133600" cy="365125"/>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3" name="スライド番号プレースホルダー 5">
            <a:extLst>
              <a:ext uri="{FF2B5EF4-FFF2-40B4-BE49-F238E27FC236}">
                <a16:creationId xmlns:a16="http://schemas.microsoft.com/office/drawing/2014/main" id="{35F30403-43FD-4CFA-91EE-3FA16999D455}"/>
              </a:ext>
            </a:extLst>
          </p:cNvPr>
          <p:cNvSpPr>
            <a:spLocks noGrp="1"/>
          </p:cNvSpPr>
          <p:nvPr>
            <p:ph type="sldNum" sz="quarter" idx="11"/>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panose="020B0600070205080204" pitchFamily="50" charset="-128"/>
              </a:defRPr>
            </a:lvl1pPr>
          </a:lstStyle>
          <a:p>
            <a:pPr>
              <a:defRPr/>
            </a:pPr>
            <a:fld id="{EDDC9E90-6BA0-4F94-844C-3DB1F3279641}" type="slidenum">
              <a:rPr lang="en-US" altLang="ja-JP"/>
              <a:pPr>
                <a:defRPr/>
              </a:pPr>
              <a:t>‹#›</a:t>
            </a:fld>
            <a:endParaRPr lang="en-US" altLang="ja-JP"/>
          </a:p>
        </p:txBody>
      </p:sp>
    </p:spTree>
    <p:extLst>
      <p:ext uri="{BB962C8B-B14F-4D97-AF65-F5344CB8AC3E}">
        <p14:creationId xmlns:p14="http://schemas.microsoft.com/office/powerpoint/2010/main" val="3700587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タイトル スライド">
    <p:spTree>
      <p:nvGrpSpPr>
        <p:cNvPr id="1" name=""/>
        <p:cNvGrpSpPr/>
        <p:nvPr/>
      </p:nvGrpSpPr>
      <p:grpSpPr>
        <a:xfrm>
          <a:off x="0" y="0"/>
          <a:ext cx="0" cy="0"/>
          <a:chOff x="0" y="0"/>
          <a:chExt cx="0" cy="0"/>
        </a:xfrm>
      </p:grpSpPr>
      <p:sp>
        <p:nvSpPr>
          <p:cNvPr id="2" name="日付プレースホルダー 3">
            <a:extLst>
              <a:ext uri="{FF2B5EF4-FFF2-40B4-BE49-F238E27FC236}">
                <a16:creationId xmlns:a16="http://schemas.microsoft.com/office/drawing/2014/main" id="{FFB7CD9D-E969-47FD-A727-2C6DEBA1EE0F}"/>
              </a:ext>
            </a:extLst>
          </p:cNvPr>
          <p:cNvSpPr>
            <a:spLocks noGrp="1"/>
          </p:cNvSpPr>
          <p:nvPr>
            <p:ph type="dt" sz="half" idx="10"/>
          </p:nvPr>
        </p:nvSpPr>
        <p:spPr>
          <a:xfrm>
            <a:off x="457200" y="6356350"/>
            <a:ext cx="2133600" cy="365125"/>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fld id="{B0BFC297-B2FC-400D-A172-A687A0E206D7}" type="datetime1">
              <a:rPr lang="ja-JP" altLang="en-US"/>
              <a:pPr>
                <a:defRPr/>
              </a:pPr>
              <a:t>2021/6/15</a:t>
            </a:fld>
            <a:endParaRPr lang="ja-JP" altLang="en-US"/>
          </a:p>
        </p:txBody>
      </p:sp>
      <p:sp>
        <p:nvSpPr>
          <p:cNvPr id="3" name="スライド番号プレースホルダー 5">
            <a:extLst>
              <a:ext uri="{FF2B5EF4-FFF2-40B4-BE49-F238E27FC236}">
                <a16:creationId xmlns:a16="http://schemas.microsoft.com/office/drawing/2014/main" id="{C33FCC02-6766-4C47-B34A-FF1783656713}"/>
              </a:ext>
            </a:extLst>
          </p:cNvPr>
          <p:cNvSpPr>
            <a:spLocks noGrp="1"/>
          </p:cNvSpPr>
          <p:nvPr>
            <p:ph type="sldNum" sz="quarter" idx="11"/>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panose="020B0600070205080204" pitchFamily="50" charset="-128"/>
              </a:defRPr>
            </a:lvl1pPr>
          </a:lstStyle>
          <a:p>
            <a:pPr>
              <a:defRPr/>
            </a:pPr>
            <a:fld id="{C4340020-8953-4A4E-A803-2415A41915F1}" type="slidenum">
              <a:rPr lang="ja-JP" altLang="en-US"/>
              <a:pPr>
                <a:defRPr/>
              </a:pPr>
              <a:t>‹#›</a:t>
            </a:fld>
            <a:endParaRPr lang="ja-JP" altLang="en-US"/>
          </a:p>
        </p:txBody>
      </p:sp>
    </p:spTree>
    <p:extLst>
      <p:ext uri="{BB962C8B-B14F-4D97-AF65-F5344CB8AC3E}">
        <p14:creationId xmlns:p14="http://schemas.microsoft.com/office/powerpoint/2010/main" val="1132691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4213" y="692150"/>
            <a:ext cx="7991475" cy="792163"/>
          </a:xfrm>
          <a:prstGeom prst="rect">
            <a:avLst/>
          </a:prstGeom>
        </p:spPr>
        <p:txBody>
          <a:bodyPr/>
          <a:lstStyle/>
          <a:p>
            <a:r>
              <a:rPr lang="ja-JP" altLang="en-US"/>
              <a:t>マスタ タイトルの書式設定</a:t>
            </a:r>
          </a:p>
        </p:txBody>
      </p:sp>
      <p:sp>
        <p:nvSpPr>
          <p:cNvPr id="3" name="コンテンツ プレースホルダ 2"/>
          <p:cNvSpPr>
            <a:spLocks noGrp="1"/>
          </p:cNvSpPr>
          <p:nvPr>
            <p:ph idx="1"/>
          </p:nvPr>
        </p:nvSpPr>
        <p:spPr>
          <a:xfrm>
            <a:off x="900113" y="1557338"/>
            <a:ext cx="7775575" cy="4421187"/>
          </a:xfrm>
          <a:prstGeom prst="rect">
            <a:avLst/>
          </a:prstGeo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a:extLst>
              <a:ext uri="{FF2B5EF4-FFF2-40B4-BE49-F238E27FC236}">
                <a16:creationId xmlns:a16="http://schemas.microsoft.com/office/drawing/2014/main" id="{75FE5AC4-3D46-44E3-8114-BDD2E8A5BAE9}"/>
              </a:ext>
            </a:extLst>
          </p:cNvPr>
          <p:cNvSpPr>
            <a:spLocks noGrp="1" noChangeArrowheads="1"/>
          </p:cNvSpPr>
          <p:nvPr>
            <p:ph type="dt" sz="half" idx="10"/>
          </p:nvPr>
        </p:nvSpPr>
        <p:spPr>
          <a:xfrm>
            <a:off x="457200" y="6245225"/>
            <a:ext cx="2133600" cy="476250"/>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5" name="Rectangle 6">
            <a:extLst>
              <a:ext uri="{FF2B5EF4-FFF2-40B4-BE49-F238E27FC236}">
                <a16:creationId xmlns:a16="http://schemas.microsoft.com/office/drawing/2014/main" id="{D35B48BA-8726-45B2-B981-7CB7AA24C414}"/>
              </a:ext>
            </a:extLst>
          </p:cNvPr>
          <p:cNvSpPr>
            <a:spLocks noGrp="1" noChangeArrowheads="1"/>
          </p:cNvSpPr>
          <p:nvPr>
            <p:ph type="ftr" sz="quarter" idx="11"/>
          </p:nvPr>
        </p:nvSpPr>
        <p:spPr>
          <a:xfrm>
            <a:off x="3124200" y="6245225"/>
            <a:ext cx="2895600" cy="476250"/>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6" name="Rectangle 7">
            <a:extLst>
              <a:ext uri="{FF2B5EF4-FFF2-40B4-BE49-F238E27FC236}">
                <a16:creationId xmlns:a16="http://schemas.microsoft.com/office/drawing/2014/main" id="{D14A5855-5A5B-4EA0-9E37-DEBDEF50C701}"/>
              </a:ext>
            </a:extLst>
          </p:cNvPr>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panose="020B0600070205080204" pitchFamily="50" charset="-128"/>
              </a:defRPr>
            </a:lvl1pPr>
          </a:lstStyle>
          <a:p>
            <a:pPr>
              <a:defRPr/>
            </a:pPr>
            <a:fld id="{83FB1829-67F3-4858-8C63-12C9D96CA0BF}" type="slidenum">
              <a:rPr lang="en-US" altLang="ja-JP"/>
              <a:pPr>
                <a:defRPr/>
              </a:pPr>
              <a:t>‹#›</a:t>
            </a:fld>
            <a:endParaRPr lang="en-US" altLang="ja-JP"/>
          </a:p>
        </p:txBody>
      </p:sp>
    </p:spTree>
    <p:extLst>
      <p:ext uri="{BB962C8B-B14F-4D97-AF65-F5344CB8AC3E}">
        <p14:creationId xmlns:p14="http://schemas.microsoft.com/office/powerpoint/2010/main" val="816605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cSld name="タイトル スライド">
    <p:spTree>
      <p:nvGrpSpPr>
        <p:cNvPr id="1" name=""/>
        <p:cNvGrpSpPr/>
        <p:nvPr/>
      </p:nvGrpSpPr>
      <p:grpSpPr>
        <a:xfrm>
          <a:off x="0" y="0"/>
          <a:ext cx="0" cy="0"/>
          <a:chOff x="0" y="0"/>
          <a:chExt cx="0" cy="0"/>
        </a:xfrm>
      </p:grpSpPr>
      <p:sp>
        <p:nvSpPr>
          <p:cNvPr id="4099" name="Rectangle 3"/>
          <p:cNvSpPr>
            <a:spLocks noGrp="1" noChangeArrowheads="1"/>
          </p:cNvSpPr>
          <p:nvPr>
            <p:ph type="subTitle" idx="1"/>
          </p:nvPr>
        </p:nvSpPr>
        <p:spPr>
          <a:xfrm>
            <a:off x="1547813" y="3357563"/>
            <a:ext cx="6400800" cy="1752600"/>
          </a:xfrm>
          <a:prstGeom prst="rect">
            <a:avLst/>
          </a:prstGeom>
        </p:spPr>
        <p:txBody>
          <a:bodyPr/>
          <a:lstStyle>
            <a:lvl1pPr marL="0" indent="0" algn="ctr">
              <a:buFont typeface="Wingdings" pitchFamily="32" charset="2"/>
              <a:buNone/>
              <a:defRPr/>
            </a:lvl1pPr>
          </a:lstStyle>
          <a:p>
            <a:r>
              <a:rPr lang="ja-JP" altLang="en-US"/>
              <a:t>マスタ サブタイトルの書式設定</a:t>
            </a:r>
          </a:p>
        </p:txBody>
      </p:sp>
      <p:sp>
        <p:nvSpPr>
          <p:cNvPr id="4100" name="Rectangle 4"/>
          <p:cNvSpPr>
            <a:spLocks noGrp="1" noChangeArrowheads="1"/>
          </p:cNvSpPr>
          <p:nvPr>
            <p:ph type="ctrTitle"/>
          </p:nvPr>
        </p:nvSpPr>
        <p:spPr>
          <a:xfrm>
            <a:off x="1547813" y="1557338"/>
            <a:ext cx="7200900" cy="1470025"/>
          </a:xfrm>
          <a:prstGeom prst="rect">
            <a:avLst/>
          </a:prstGeom>
        </p:spPr>
        <p:txBody>
          <a:bodyPr/>
          <a:lstStyle>
            <a:lvl1pPr>
              <a:defRPr/>
            </a:lvl1pPr>
          </a:lstStyle>
          <a:p>
            <a:r>
              <a:rPr lang="ja-JP" altLang="en-US"/>
              <a:t>マスタ タイトルの書式設定</a:t>
            </a:r>
          </a:p>
        </p:txBody>
      </p:sp>
      <p:sp>
        <p:nvSpPr>
          <p:cNvPr id="4" name="Rectangle 5">
            <a:extLst>
              <a:ext uri="{FF2B5EF4-FFF2-40B4-BE49-F238E27FC236}">
                <a16:creationId xmlns:a16="http://schemas.microsoft.com/office/drawing/2014/main" id="{8B323575-C5AA-47E9-B8EB-F1867E866880}"/>
              </a:ext>
            </a:extLst>
          </p:cNvPr>
          <p:cNvSpPr>
            <a:spLocks noGrp="1" noChangeArrowheads="1"/>
          </p:cNvSpPr>
          <p:nvPr>
            <p:ph type="dt" sz="half" idx="10"/>
          </p:nvPr>
        </p:nvSpPr>
        <p:spPr>
          <a:xfrm>
            <a:off x="457200" y="6245225"/>
            <a:ext cx="2133600" cy="476250"/>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5" name="Rectangle 6">
            <a:extLst>
              <a:ext uri="{FF2B5EF4-FFF2-40B4-BE49-F238E27FC236}">
                <a16:creationId xmlns:a16="http://schemas.microsoft.com/office/drawing/2014/main" id="{FA6EAD7D-B157-4B79-8E43-56BDB306FDF8}"/>
              </a:ext>
            </a:extLst>
          </p:cNvPr>
          <p:cNvSpPr>
            <a:spLocks noGrp="1" noChangeArrowheads="1"/>
          </p:cNvSpPr>
          <p:nvPr>
            <p:ph type="ftr" sz="quarter" idx="11"/>
          </p:nvPr>
        </p:nvSpPr>
        <p:spPr>
          <a:xfrm>
            <a:off x="3124200" y="6245225"/>
            <a:ext cx="2895600" cy="476250"/>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6" name="Rectangle 7">
            <a:extLst>
              <a:ext uri="{FF2B5EF4-FFF2-40B4-BE49-F238E27FC236}">
                <a16:creationId xmlns:a16="http://schemas.microsoft.com/office/drawing/2014/main" id="{2618E55F-CEF0-4DCA-B596-FBF4FA2D21DD}"/>
              </a:ext>
            </a:extLst>
          </p:cNvPr>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panose="020B0600070205080204" pitchFamily="50" charset="-128"/>
              </a:defRPr>
            </a:lvl1pPr>
          </a:lstStyle>
          <a:p>
            <a:pPr>
              <a:defRPr/>
            </a:pPr>
            <a:fld id="{3525F5B0-A2BB-44DD-B6B2-09D7181CFD88}" type="slidenum">
              <a:rPr lang="en-US" altLang="ja-JP"/>
              <a:pPr>
                <a:defRPr/>
              </a:pPr>
              <a:t>‹#›</a:t>
            </a:fld>
            <a:endParaRPr lang="en-US" altLang="ja-JP"/>
          </a:p>
        </p:txBody>
      </p:sp>
    </p:spTree>
    <p:extLst>
      <p:ext uri="{BB962C8B-B14F-4D97-AF65-F5344CB8AC3E}">
        <p14:creationId xmlns:p14="http://schemas.microsoft.com/office/powerpoint/2010/main" val="1329570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019FD7AD-B6EE-42FF-AAF9-9551EF26C063}"/>
              </a:ext>
            </a:extLst>
          </p:cNvPr>
          <p:cNvSpPr>
            <a:spLocks noGrp="1" noChangeArrowheads="1"/>
          </p:cNvSpPr>
          <p:nvPr>
            <p:ph type="dt" sz="half" idx="10"/>
          </p:nvPr>
        </p:nvSpPr>
        <p:spPr>
          <a:xfrm>
            <a:off x="457200" y="6245225"/>
            <a:ext cx="2133600" cy="476250"/>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3" name="Rectangle 6">
            <a:extLst>
              <a:ext uri="{FF2B5EF4-FFF2-40B4-BE49-F238E27FC236}">
                <a16:creationId xmlns:a16="http://schemas.microsoft.com/office/drawing/2014/main" id="{129236E9-1D0F-4550-996F-159C5D24F893}"/>
              </a:ext>
            </a:extLst>
          </p:cNvPr>
          <p:cNvSpPr>
            <a:spLocks noGrp="1" noChangeArrowheads="1"/>
          </p:cNvSpPr>
          <p:nvPr>
            <p:ph type="ftr" sz="quarter" idx="11"/>
          </p:nvPr>
        </p:nvSpPr>
        <p:spPr>
          <a:xfrm>
            <a:off x="3124200" y="6245225"/>
            <a:ext cx="2895600" cy="476250"/>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4" name="Rectangle 7">
            <a:extLst>
              <a:ext uri="{FF2B5EF4-FFF2-40B4-BE49-F238E27FC236}">
                <a16:creationId xmlns:a16="http://schemas.microsoft.com/office/drawing/2014/main" id="{6B58AEB6-C8FD-4F52-B3F8-5E6D6CD3DDB8}"/>
              </a:ext>
            </a:extLst>
          </p:cNvPr>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panose="020B0600070205080204" pitchFamily="50" charset="-128"/>
              </a:defRPr>
            </a:lvl1pPr>
          </a:lstStyle>
          <a:p>
            <a:pPr>
              <a:defRPr/>
            </a:pPr>
            <a:fld id="{8956EDC9-8994-48F2-A390-36F168A0956A}" type="slidenum">
              <a:rPr lang="en-US" altLang="ja-JP"/>
              <a:pPr>
                <a:defRPr/>
              </a:pPr>
              <a:t>‹#›</a:t>
            </a:fld>
            <a:endParaRPr lang="en-US" altLang="ja-JP"/>
          </a:p>
        </p:txBody>
      </p:sp>
    </p:spTree>
    <p:extLst>
      <p:ext uri="{BB962C8B-B14F-4D97-AF65-F5344CB8AC3E}">
        <p14:creationId xmlns:p14="http://schemas.microsoft.com/office/powerpoint/2010/main" val="458682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p>
        </p:txBody>
      </p:sp>
      <p:sp>
        <p:nvSpPr>
          <p:cNvPr id="3" name="日付プレースホルダー 2">
            <a:extLst>
              <a:ext uri="{FF2B5EF4-FFF2-40B4-BE49-F238E27FC236}">
                <a16:creationId xmlns:a16="http://schemas.microsoft.com/office/drawing/2014/main" id="{D88F3275-9BF5-4805-B2B3-41E471D07349}"/>
              </a:ext>
            </a:extLst>
          </p:cNvPr>
          <p:cNvSpPr>
            <a:spLocks noGrp="1"/>
          </p:cNvSpPr>
          <p:nvPr>
            <p:ph type="dt" sz="half" idx="10"/>
          </p:nvPr>
        </p:nvSpPr>
        <p:spPr>
          <a:xfrm>
            <a:off x="628650" y="6356350"/>
            <a:ext cx="2057400" cy="365125"/>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fld id="{D68EBC6B-4AE5-449C-B14D-9F1FF4388995}" type="datetimeFigureOut">
              <a:rPr lang="ja-JP" altLang="en-US"/>
              <a:pPr>
                <a:defRPr/>
              </a:pPr>
              <a:t>2021/6/15</a:t>
            </a:fld>
            <a:endParaRPr lang="ja-JP" altLang="en-US"/>
          </a:p>
        </p:txBody>
      </p:sp>
      <p:sp>
        <p:nvSpPr>
          <p:cNvPr id="4" name="フッター プレースホルダー 3">
            <a:extLst>
              <a:ext uri="{FF2B5EF4-FFF2-40B4-BE49-F238E27FC236}">
                <a16:creationId xmlns:a16="http://schemas.microsoft.com/office/drawing/2014/main" id="{03B62B41-157B-4603-93FF-850C51C622D0}"/>
              </a:ext>
            </a:extLst>
          </p:cNvPr>
          <p:cNvSpPr>
            <a:spLocks noGrp="1"/>
          </p:cNvSpPr>
          <p:nvPr>
            <p:ph type="ftr" sz="quarter" idx="11"/>
          </p:nvPr>
        </p:nvSpPr>
        <p:spPr>
          <a:xfrm>
            <a:off x="3028950" y="6356350"/>
            <a:ext cx="3086100" cy="365125"/>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ja-JP" altLang="en-US"/>
          </a:p>
        </p:txBody>
      </p:sp>
      <p:sp>
        <p:nvSpPr>
          <p:cNvPr id="5" name="スライド番号プレースホルダー 4">
            <a:extLst>
              <a:ext uri="{FF2B5EF4-FFF2-40B4-BE49-F238E27FC236}">
                <a16:creationId xmlns:a16="http://schemas.microsoft.com/office/drawing/2014/main" id="{9DD09DF2-BB12-431C-957D-04C0DDB11F3F}"/>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panose="020B0600070205080204" pitchFamily="50" charset="-128"/>
              </a:defRPr>
            </a:lvl1pPr>
          </a:lstStyle>
          <a:p>
            <a:pPr>
              <a:defRPr/>
            </a:pPr>
            <a:fld id="{F3A179A3-1BD0-49E4-86C5-B02BA0B0A0B5}" type="slidenum">
              <a:rPr lang="ja-JP" altLang="en-US"/>
              <a:pPr>
                <a:defRPr/>
              </a:pPr>
              <a:t>‹#›</a:t>
            </a:fld>
            <a:endParaRPr lang="ja-JP" altLang="en-US"/>
          </a:p>
        </p:txBody>
      </p:sp>
    </p:spTree>
    <p:extLst>
      <p:ext uri="{BB962C8B-B14F-4D97-AF65-F5344CB8AC3E}">
        <p14:creationId xmlns:p14="http://schemas.microsoft.com/office/powerpoint/2010/main" val="1645625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187624" y="44624"/>
            <a:ext cx="7509520" cy="809253"/>
          </a:xfrm>
          <a:prstGeom prst="rect">
            <a:avLst/>
          </a:prstGeom>
        </p:spPr>
        <p:txBody>
          <a:bodyPr/>
          <a:lstStyle>
            <a:lvl1pPr algn="l">
              <a:defRPr/>
            </a:lvl1pPr>
          </a:lstStyle>
          <a:p>
            <a:r>
              <a:rPr lang="ja-JP" altLang="en-US"/>
              <a:t>マスター タイトルの書式設定</a:t>
            </a:r>
          </a:p>
        </p:txBody>
      </p:sp>
      <p:sp>
        <p:nvSpPr>
          <p:cNvPr id="3" name="コンテンツ プレースホルダー 2"/>
          <p:cNvSpPr>
            <a:spLocks noGrp="1"/>
          </p:cNvSpPr>
          <p:nvPr>
            <p:ph idx="1"/>
          </p:nvPr>
        </p:nvSpPr>
        <p:spPr>
          <a:xfrm>
            <a:off x="457200" y="1340768"/>
            <a:ext cx="8229600" cy="4525963"/>
          </a:xfrm>
          <a:prstGeom prst="rect">
            <a:avLst/>
          </a:prstGeom>
        </p:spPr>
        <p:txBody>
          <a:bodyPr/>
          <a:lstStyle>
            <a:lvl1pPr marL="0" indent="0">
              <a:buNone/>
              <a:defRPr/>
            </a:lvl1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49C41150-0DCC-4BCC-8DFD-F00BC0D22B7A}"/>
              </a:ext>
            </a:extLst>
          </p:cNvPr>
          <p:cNvSpPr>
            <a:spLocks noGrp="1"/>
          </p:cNvSpPr>
          <p:nvPr>
            <p:ph type="dt" sz="half" idx="10"/>
          </p:nvPr>
        </p:nvSpPr>
        <p:spPr>
          <a:xfrm>
            <a:off x="457200" y="6356350"/>
            <a:ext cx="2133600" cy="365125"/>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fld id="{5CE08997-5C4B-41A9-969F-F6628D7042BA}" type="datetime1">
              <a:rPr lang="ja-JP" altLang="en-US"/>
              <a:pPr>
                <a:defRPr/>
              </a:pPr>
              <a:t>2021/6/15</a:t>
            </a:fld>
            <a:endParaRPr lang="ja-JP" altLang="en-US"/>
          </a:p>
        </p:txBody>
      </p:sp>
      <p:sp>
        <p:nvSpPr>
          <p:cNvPr id="5" name="スライド番号プレースホルダー 5">
            <a:extLst>
              <a:ext uri="{FF2B5EF4-FFF2-40B4-BE49-F238E27FC236}">
                <a16:creationId xmlns:a16="http://schemas.microsoft.com/office/drawing/2014/main" id="{B2CA038A-E920-4648-8E1B-027908F94B2C}"/>
              </a:ext>
            </a:extLst>
          </p:cNvPr>
          <p:cNvSpPr>
            <a:spLocks noGrp="1"/>
          </p:cNvSpPr>
          <p:nvPr>
            <p:ph type="sldNum" sz="quarter" idx="11"/>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panose="020B0600070205080204" pitchFamily="50" charset="-128"/>
              </a:defRPr>
            </a:lvl1pPr>
          </a:lstStyle>
          <a:p>
            <a:pPr>
              <a:defRPr/>
            </a:pPr>
            <a:fld id="{1FF9EFC4-AC9A-4CCB-B3B0-FA3FB0BB900B}" type="slidenum">
              <a:rPr lang="ja-JP" altLang="en-US"/>
              <a:pPr>
                <a:defRPr/>
              </a:pPr>
              <a:t>‹#›</a:t>
            </a:fld>
            <a:endParaRPr lang="ja-JP" altLang="en-US"/>
          </a:p>
        </p:txBody>
      </p:sp>
    </p:spTree>
    <p:extLst>
      <p:ext uri="{BB962C8B-B14F-4D97-AF65-F5344CB8AC3E}">
        <p14:creationId xmlns:p14="http://schemas.microsoft.com/office/powerpoint/2010/main" val="3710874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187624" y="44624"/>
            <a:ext cx="7509520" cy="809253"/>
          </a:xfrm>
          <a:prstGeom prst="rect">
            <a:avLst/>
          </a:prstGeom>
        </p:spPr>
        <p:txBody>
          <a:bodyPr/>
          <a:lstStyle>
            <a:lvl1pPr algn="l">
              <a:defRPr/>
            </a:lvl1pPr>
          </a:lstStyle>
          <a:p>
            <a:r>
              <a:rPr lang="ja-JP" altLang="en-US"/>
              <a:t>マスター タイトルの書式設定</a:t>
            </a:r>
          </a:p>
        </p:txBody>
      </p:sp>
      <p:sp>
        <p:nvSpPr>
          <p:cNvPr id="3" name="コンテンツ プレースホルダー 2"/>
          <p:cNvSpPr>
            <a:spLocks noGrp="1"/>
          </p:cNvSpPr>
          <p:nvPr>
            <p:ph idx="1"/>
          </p:nvPr>
        </p:nvSpPr>
        <p:spPr>
          <a:xfrm>
            <a:off x="457200" y="1340768"/>
            <a:ext cx="8229600" cy="4525963"/>
          </a:xfrm>
          <a:prstGeom prst="rect">
            <a:avLst/>
          </a:prstGeom>
        </p:spPr>
        <p:txBody>
          <a:bodyPr/>
          <a:lstStyle>
            <a:lvl1pPr marL="0" indent="0">
              <a:buNone/>
              <a:defRPr/>
            </a:lvl1pPr>
          </a:lstStyle>
          <a:p>
            <a:pPr lvl="0"/>
            <a:r>
              <a:rPr lang="ja-JP" altLang="en-US"/>
              <a:t>マスター テキストの書式設定</a:t>
            </a:r>
          </a:p>
        </p:txBody>
      </p:sp>
      <p:sp>
        <p:nvSpPr>
          <p:cNvPr id="4" name="日付プレースホルダー 3">
            <a:extLst>
              <a:ext uri="{FF2B5EF4-FFF2-40B4-BE49-F238E27FC236}">
                <a16:creationId xmlns:a16="http://schemas.microsoft.com/office/drawing/2014/main" id="{91F7E03A-4675-47D2-81A7-8B713E44F484}"/>
              </a:ext>
            </a:extLst>
          </p:cNvPr>
          <p:cNvSpPr>
            <a:spLocks noGrp="1"/>
          </p:cNvSpPr>
          <p:nvPr>
            <p:ph type="dt" sz="half" idx="10"/>
          </p:nvPr>
        </p:nvSpPr>
        <p:spPr>
          <a:xfrm>
            <a:off x="457200" y="6356350"/>
            <a:ext cx="2133600" cy="365125"/>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5" name="スライド番号プレースホルダー 5">
            <a:extLst>
              <a:ext uri="{FF2B5EF4-FFF2-40B4-BE49-F238E27FC236}">
                <a16:creationId xmlns:a16="http://schemas.microsoft.com/office/drawing/2014/main" id="{F1B4FAB1-2981-495F-BD57-F5093D290AF2}"/>
              </a:ext>
            </a:extLst>
          </p:cNvPr>
          <p:cNvSpPr>
            <a:spLocks noGrp="1"/>
          </p:cNvSpPr>
          <p:nvPr>
            <p:ph type="sldNum" sz="quarter" idx="11"/>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panose="020B0600070205080204" pitchFamily="50" charset="-128"/>
              </a:defRPr>
            </a:lvl1pPr>
          </a:lstStyle>
          <a:p>
            <a:pPr>
              <a:defRPr/>
            </a:pPr>
            <a:fld id="{D887C1F6-9686-4101-9445-775EAD268DB4}" type="slidenum">
              <a:rPr lang="en-US" altLang="ja-JP"/>
              <a:pPr>
                <a:defRPr/>
              </a:pPr>
              <a:t>‹#›</a:t>
            </a:fld>
            <a:endParaRPr lang="en-US" altLang="ja-JP"/>
          </a:p>
        </p:txBody>
      </p:sp>
    </p:spTree>
    <p:extLst>
      <p:ext uri="{BB962C8B-B14F-4D97-AF65-F5344CB8AC3E}">
        <p14:creationId xmlns:p14="http://schemas.microsoft.com/office/powerpoint/2010/main" val="691718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B55AAE28-11D1-48E5-8A6B-92B85C4B8171}"/>
              </a:ext>
            </a:extLst>
          </p:cNvPr>
          <p:cNvSpPr>
            <a:spLocks noGrp="1" noChangeArrowheads="1"/>
          </p:cNvSpPr>
          <p:nvPr>
            <p:ph type="dt" sz="half" idx="10"/>
          </p:nvPr>
        </p:nvSpPr>
        <p:spPr>
          <a:xfrm>
            <a:off x="457200" y="6245225"/>
            <a:ext cx="2133600" cy="476250"/>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3" name="Rectangle 6">
            <a:extLst>
              <a:ext uri="{FF2B5EF4-FFF2-40B4-BE49-F238E27FC236}">
                <a16:creationId xmlns:a16="http://schemas.microsoft.com/office/drawing/2014/main" id="{CA7723F8-90C8-48A9-87D7-52F2287CCF83}"/>
              </a:ext>
            </a:extLst>
          </p:cNvPr>
          <p:cNvSpPr>
            <a:spLocks noGrp="1" noChangeArrowheads="1"/>
          </p:cNvSpPr>
          <p:nvPr>
            <p:ph type="ftr" sz="quarter" idx="11"/>
          </p:nvPr>
        </p:nvSpPr>
        <p:spPr>
          <a:xfrm>
            <a:off x="3124200" y="6245225"/>
            <a:ext cx="2895600" cy="476250"/>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4" name="Rectangle 7">
            <a:extLst>
              <a:ext uri="{FF2B5EF4-FFF2-40B4-BE49-F238E27FC236}">
                <a16:creationId xmlns:a16="http://schemas.microsoft.com/office/drawing/2014/main" id="{E9D913BE-0C0A-4EC1-875C-F0DA61B5106E}"/>
              </a:ext>
            </a:extLst>
          </p:cNvPr>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panose="020B0600070205080204" pitchFamily="50" charset="-128"/>
              </a:defRPr>
            </a:lvl1pPr>
          </a:lstStyle>
          <a:p>
            <a:pPr>
              <a:defRPr/>
            </a:pPr>
            <a:fld id="{06A8B301-2572-4536-8D9E-FDD84DC689C4}" type="slidenum">
              <a:rPr lang="en-US" altLang="ja-JP"/>
              <a:pPr>
                <a:defRPr/>
              </a:pPr>
              <a:t>‹#›</a:t>
            </a:fld>
            <a:endParaRPr lang="en-US" altLang="ja-JP"/>
          </a:p>
        </p:txBody>
      </p:sp>
    </p:spTree>
    <p:extLst>
      <p:ext uri="{BB962C8B-B14F-4D97-AF65-F5344CB8AC3E}">
        <p14:creationId xmlns:p14="http://schemas.microsoft.com/office/powerpoint/2010/main" val="1140566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p>
        </p:txBody>
      </p:sp>
      <p:sp>
        <p:nvSpPr>
          <p:cNvPr id="3" name="日付プレースホルダー 2">
            <a:extLst>
              <a:ext uri="{FF2B5EF4-FFF2-40B4-BE49-F238E27FC236}">
                <a16:creationId xmlns:a16="http://schemas.microsoft.com/office/drawing/2014/main" id="{787137B8-834D-458B-AEB4-0636663F8911}"/>
              </a:ext>
            </a:extLst>
          </p:cNvPr>
          <p:cNvSpPr>
            <a:spLocks noGrp="1"/>
          </p:cNvSpPr>
          <p:nvPr>
            <p:ph type="dt" sz="half" idx="10"/>
          </p:nvPr>
        </p:nvSpPr>
        <p:spPr>
          <a:xfrm>
            <a:off x="628650" y="6356350"/>
            <a:ext cx="2057400" cy="365125"/>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fld id="{87B133E5-934C-4441-80E9-5D2B2D4947B6}" type="datetimeFigureOut">
              <a:rPr lang="ja-JP" altLang="en-US"/>
              <a:pPr>
                <a:defRPr/>
              </a:pPr>
              <a:t>2021/6/15</a:t>
            </a:fld>
            <a:endParaRPr lang="ja-JP" altLang="en-US"/>
          </a:p>
        </p:txBody>
      </p:sp>
      <p:sp>
        <p:nvSpPr>
          <p:cNvPr id="4" name="フッター プレースホルダー 3">
            <a:extLst>
              <a:ext uri="{FF2B5EF4-FFF2-40B4-BE49-F238E27FC236}">
                <a16:creationId xmlns:a16="http://schemas.microsoft.com/office/drawing/2014/main" id="{92B4FABC-D0D8-474A-9B1E-6AF076D832A4}"/>
              </a:ext>
            </a:extLst>
          </p:cNvPr>
          <p:cNvSpPr>
            <a:spLocks noGrp="1"/>
          </p:cNvSpPr>
          <p:nvPr>
            <p:ph type="ftr" sz="quarter" idx="11"/>
          </p:nvPr>
        </p:nvSpPr>
        <p:spPr>
          <a:xfrm>
            <a:off x="3028950" y="6356350"/>
            <a:ext cx="3086100" cy="365125"/>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ja-JP" altLang="en-US"/>
          </a:p>
        </p:txBody>
      </p:sp>
      <p:sp>
        <p:nvSpPr>
          <p:cNvPr id="5" name="スライド番号プレースホルダー 4">
            <a:extLst>
              <a:ext uri="{FF2B5EF4-FFF2-40B4-BE49-F238E27FC236}">
                <a16:creationId xmlns:a16="http://schemas.microsoft.com/office/drawing/2014/main" id="{04B90F2D-0BC6-4109-AAAE-63E0B86353F0}"/>
              </a:ext>
            </a:extLst>
          </p:cNvPr>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a:defRPr>
                <a:ea typeface="ＭＳ Ｐゴシック" panose="020B0600070205080204" pitchFamily="50" charset="-128"/>
              </a:defRPr>
            </a:lvl1pPr>
          </a:lstStyle>
          <a:p>
            <a:pPr>
              <a:defRPr/>
            </a:pPr>
            <a:fld id="{C180811E-5A46-4E52-8B0F-C94877392D84}" type="slidenum">
              <a:rPr lang="ja-JP" altLang="en-US"/>
              <a:pPr>
                <a:defRPr/>
              </a:pPr>
              <a:t>‹#›</a:t>
            </a:fld>
            <a:endParaRPr lang="ja-JP" altLang="en-US"/>
          </a:p>
        </p:txBody>
      </p:sp>
    </p:spTree>
    <p:extLst>
      <p:ext uri="{BB962C8B-B14F-4D97-AF65-F5344CB8AC3E}">
        <p14:creationId xmlns:p14="http://schemas.microsoft.com/office/powerpoint/2010/main" val="3918878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12"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5.png"/><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theme" Target="../theme/theme2.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image" Target="../media/image3.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1.png"/><Relationship Id="rId10" Type="http://schemas.openxmlformats.org/officeDocument/2006/relationships/image" Target="../media/image6.png"/><Relationship Id="rId4" Type="http://schemas.openxmlformats.org/officeDocument/2006/relationships/theme" Target="../theme/theme3.xml"/><Relationship Id="rId9"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theme" Target="../theme/theme4.xml"/><Relationship Id="rId1" Type="http://schemas.openxmlformats.org/officeDocument/2006/relationships/slideLayout" Target="../slideLayouts/slideLayout10.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C:\Users\ppw126\Desktop\rogo_IMG\rogo_IMG\Letterhead.png">
            <a:extLst>
              <a:ext uri="{FF2B5EF4-FFF2-40B4-BE49-F238E27FC236}">
                <a16:creationId xmlns:a16="http://schemas.microsoft.com/office/drawing/2014/main" id="{ADFF1E3A-2C74-4E43-A1A9-CAF722F2D69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2" descr="C:\Users\ppw126\Desktop\rogo_IMG\rogo_IMG\NIIGATA_UNIVERSITY.png">
            <a:extLst>
              <a:ext uri="{FF2B5EF4-FFF2-40B4-BE49-F238E27FC236}">
                <a16:creationId xmlns:a16="http://schemas.microsoft.com/office/drawing/2014/main" id="{31641D46-C0A9-462C-8FC1-20A23A543EC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78213" y="333375"/>
            <a:ext cx="2187575"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8" name="グループ化 2">
            <a:extLst>
              <a:ext uri="{FF2B5EF4-FFF2-40B4-BE49-F238E27FC236}">
                <a16:creationId xmlns:a16="http://schemas.microsoft.com/office/drawing/2014/main" id="{85A47CBD-C8FA-4535-8F45-414121761CC7}"/>
              </a:ext>
            </a:extLst>
          </p:cNvPr>
          <p:cNvGrpSpPr>
            <a:grpSpLocks/>
          </p:cNvGrpSpPr>
          <p:nvPr/>
        </p:nvGrpSpPr>
        <p:grpSpPr bwMode="auto">
          <a:xfrm>
            <a:off x="0" y="6308725"/>
            <a:ext cx="9144000" cy="549275"/>
            <a:chOff x="-77630" y="6309320"/>
            <a:chExt cx="9072838" cy="548680"/>
          </a:xfrm>
        </p:grpSpPr>
        <p:grpSp>
          <p:nvGrpSpPr>
            <p:cNvPr id="1029" name="グループ化 16">
              <a:extLst>
                <a:ext uri="{FF2B5EF4-FFF2-40B4-BE49-F238E27FC236}">
                  <a16:creationId xmlns:a16="http://schemas.microsoft.com/office/drawing/2014/main" id="{9C6C613D-98AA-4FDB-A473-8695D8932E18}"/>
                </a:ext>
              </a:extLst>
            </p:cNvPr>
            <p:cNvGrpSpPr>
              <a:grpSpLocks/>
            </p:cNvGrpSpPr>
            <p:nvPr userDrawn="1"/>
          </p:nvGrpSpPr>
          <p:grpSpPr bwMode="auto">
            <a:xfrm>
              <a:off x="-77630" y="6309320"/>
              <a:ext cx="9072838" cy="548680"/>
              <a:chOff x="-77321" y="6353175"/>
              <a:chExt cx="9036753" cy="548680"/>
            </a:xfrm>
          </p:grpSpPr>
          <p:grpSp>
            <p:nvGrpSpPr>
              <p:cNvPr id="1033" name="グループ化 17">
                <a:extLst>
                  <a:ext uri="{FF2B5EF4-FFF2-40B4-BE49-F238E27FC236}">
                    <a16:creationId xmlns:a16="http://schemas.microsoft.com/office/drawing/2014/main" id="{CB019B69-834D-459F-96F6-9D564FE89E8E}"/>
                  </a:ext>
                </a:extLst>
              </p:cNvPr>
              <p:cNvGrpSpPr>
                <a:grpSpLocks/>
              </p:cNvGrpSpPr>
              <p:nvPr userDrawn="1"/>
            </p:nvGrpSpPr>
            <p:grpSpPr bwMode="auto">
              <a:xfrm>
                <a:off x="-77321" y="6353175"/>
                <a:ext cx="9036753" cy="548680"/>
                <a:chOff x="-2487419" y="4077072"/>
                <a:chExt cx="9036753" cy="548680"/>
              </a:xfrm>
            </p:grpSpPr>
            <p:pic>
              <p:nvPicPr>
                <p:cNvPr id="1035" name="Picture 5" descr="C:\Users\ppw126\Desktop\rogo_IMG\rogo_IMG\Letterhead.png">
                  <a:extLst>
                    <a:ext uri="{FF2B5EF4-FFF2-40B4-BE49-F238E27FC236}">
                      <a16:creationId xmlns:a16="http://schemas.microsoft.com/office/drawing/2014/main" id="{E0AFA60E-E2A9-4AD0-8907-9066D5048981}"/>
                    </a:ext>
                  </a:extLst>
                </p:cNvPr>
                <p:cNvPicPr>
                  <a:picLocks noChangeAspect="1" noChangeArrowheads="1"/>
                </p:cNvPicPr>
                <p:nvPr userDrawn="1"/>
              </p:nvPicPr>
              <p:blipFill>
                <a:blip r:embed="rId9">
                  <a:extLst>
                    <a:ext uri="{28A0092B-C50C-407E-A947-70E740481C1C}">
                      <a14:useLocalDpi xmlns:a14="http://schemas.microsoft.com/office/drawing/2010/main" val="0"/>
                    </a:ext>
                  </a:extLst>
                </a:blip>
                <a:srcRect r="668"/>
                <a:stretch>
                  <a:fillRect/>
                </a:stretch>
              </p:blipFill>
              <p:spPr bwMode="auto">
                <a:xfrm>
                  <a:off x="1183155" y="4077072"/>
                  <a:ext cx="5366179"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Picture 5" descr="C:\Users\ppw126\Desktop\rogo_IMG\rogo_IMG\Letterhead.png">
                  <a:extLst>
                    <a:ext uri="{FF2B5EF4-FFF2-40B4-BE49-F238E27FC236}">
                      <a16:creationId xmlns:a16="http://schemas.microsoft.com/office/drawing/2014/main" id="{0775395A-1315-48E9-848E-7B0FF40DFA4B}"/>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r="45837"/>
                <a:stretch>
                  <a:fillRect/>
                </a:stretch>
              </p:blipFill>
              <p:spPr bwMode="auto">
                <a:xfrm>
                  <a:off x="-2487419" y="4077072"/>
                  <a:ext cx="3891068"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34" name="Picture 3" descr="C:\Users\ppw126\Desktop\rogo_IMG\rogo_IMG\25%_rogo.png">
                <a:extLst>
                  <a:ext uri="{FF2B5EF4-FFF2-40B4-BE49-F238E27FC236}">
                    <a16:creationId xmlns:a16="http://schemas.microsoft.com/office/drawing/2014/main" id="{D15A141C-A448-483E-A67B-C8969C6613F4}"/>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35527" y="6453336"/>
                <a:ext cx="289371" cy="2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30" name="グループ化 1">
              <a:extLst>
                <a:ext uri="{FF2B5EF4-FFF2-40B4-BE49-F238E27FC236}">
                  <a16:creationId xmlns:a16="http://schemas.microsoft.com/office/drawing/2014/main" id="{6E17221D-8B84-444C-91CF-D1B552853B73}"/>
                </a:ext>
              </a:extLst>
            </p:cNvPr>
            <p:cNvGrpSpPr>
              <a:grpSpLocks/>
            </p:cNvGrpSpPr>
            <p:nvPr userDrawn="1"/>
          </p:nvGrpSpPr>
          <p:grpSpPr bwMode="auto">
            <a:xfrm>
              <a:off x="2267744" y="6381328"/>
              <a:ext cx="4608512" cy="432048"/>
              <a:chOff x="2267744" y="6381328"/>
              <a:chExt cx="4608512" cy="432048"/>
            </a:xfrm>
          </p:grpSpPr>
          <p:pic>
            <p:nvPicPr>
              <p:cNvPr id="1031" name="Picture 3" descr="C:\Users\ppw126\Desktop\rogo_IMG\rogo_IMG\Letterhead_eng_02.png">
                <a:extLst>
                  <a:ext uri="{FF2B5EF4-FFF2-40B4-BE49-F238E27FC236}">
                    <a16:creationId xmlns:a16="http://schemas.microsoft.com/office/drawing/2014/main" id="{63EBF167-463C-4A14-B111-37999F1D07D3}"/>
                  </a:ext>
                </a:extLst>
              </p:cNvPr>
              <p:cNvPicPr>
                <a:picLocks noChangeAspect="1" noChangeArrowheads="1"/>
              </p:cNvPicPr>
              <p:nvPr userDrawn="1"/>
            </p:nvPicPr>
            <p:blipFill>
              <a:blip r:embed="rId12">
                <a:extLst>
                  <a:ext uri="{28A0092B-C50C-407E-A947-70E740481C1C}">
                    <a14:useLocalDpi xmlns:a14="http://schemas.microsoft.com/office/drawing/2010/main" val="0"/>
                  </a:ext>
                </a:extLst>
              </a:blip>
              <a:srcRect t="10721" r="17912" b="10181"/>
              <a:stretch>
                <a:fillRect/>
              </a:stretch>
            </p:blipFill>
            <p:spPr bwMode="auto">
              <a:xfrm>
                <a:off x="2267744" y="6414070"/>
                <a:ext cx="4433267" cy="399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3" descr="C:\Users\ppw126\Desktop\rogo_IMG\rogo_IMG\25%_rogo.png">
                <a:extLst>
                  <a:ext uri="{FF2B5EF4-FFF2-40B4-BE49-F238E27FC236}">
                    <a16:creationId xmlns:a16="http://schemas.microsoft.com/office/drawing/2014/main" id="{8FB7A3D3-A21F-4B1C-B8D2-CC0BCD6EB777}"/>
                  </a:ext>
                </a:extLst>
              </p:cNvPr>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6516216" y="6381328"/>
                <a:ext cx="360040" cy="363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cSld>
  <p:clrMap bg1="lt1" tx1="dk1" bg2="lt2" tx2="dk2" accent1="accent1" accent2="accent2" accent3="accent3" accent4="accent4" accent5="accent5" accent6="accent6" hlink="hlink" folHlink="folHlink"/>
  <p:sldLayoutIdLst>
    <p:sldLayoutId id="2147484024" r:id="rId1"/>
    <p:sldLayoutId id="2147484025" r:id="rId2"/>
    <p:sldLayoutId id="2147484026" r:id="rId3"/>
    <p:sldLayoutId id="2147484027" r:id="rId4"/>
    <p:sldLayoutId id="2147484028" r:id="rId5"/>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2pPr>
      <a:lvl3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3pPr>
      <a:lvl4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4pPr>
      <a:lvl5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3" descr="C:\Users\ppw126\Desktop\rogo_IMG\rogo_IMG\Letterhead.png">
            <a:extLst>
              <a:ext uri="{FF2B5EF4-FFF2-40B4-BE49-F238E27FC236}">
                <a16:creationId xmlns:a16="http://schemas.microsoft.com/office/drawing/2014/main" id="{44D9A680-FA1C-4463-BBA9-C46AB64210D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C:\Users\ppw126\Desktop\rogo_IMG\rogo_IMG\25%_rogo.png">
            <a:extLst>
              <a:ext uri="{FF2B5EF4-FFF2-40B4-BE49-F238E27FC236}">
                <a16:creationId xmlns:a16="http://schemas.microsoft.com/office/drawing/2014/main" id="{38EC29B0-5E12-4866-AB4C-A64447BE8E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115888"/>
            <a:ext cx="576262"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52" name="グループ化 22">
            <a:extLst>
              <a:ext uri="{FF2B5EF4-FFF2-40B4-BE49-F238E27FC236}">
                <a16:creationId xmlns:a16="http://schemas.microsoft.com/office/drawing/2014/main" id="{EDF149D4-F64D-4287-9BC7-5F18CEA2E5FD}"/>
              </a:ext>
            </a:extLst>
          </p:cNvPr>
          <p:cNvGrpSpPr>
            <a:grpSpLocks/>
          </p:cNvGrpSpPr>
          <p:nvPr/>
        </p:nvGrpSpPr>
        <p:grpSpPr bwMode="auto">
          <a:xfrm>
            <a:off x="0" y="6308725"/>
            <a:ext cx="9144000" cy="549275"/>
            <a:chOff x="-77630" y="6309320"/>
            <a:chExt cx="9072838" cy="548680"/>
          </a:xfrm>
        </p:grpSpPr>
        <p:grpSp>
          <p:nvGrpSpPr>
            <p:cNvPr id="2053" name="グループ化 23">
              <a:extLst>
                <a:ext uri="{FF2B5EF4-FFF2-40B4-BE49-F238E27FC236}">
                  <a16:creationId xmlns:a16="http://schemas.microsoft.com/office/drawing/2014/main" id="{F03D0020-425A-4E05-8D3D-77B55C27C35A}"/>
                </a:ext>
              </a:extLst>
            </p:cNvPr>
            <p:cNvGrpSpPr>
              <a:grpSpLocks/>
            </p:cNvGrpSpPr>
            <p:nvPr userDrawn="1"/>
          </p:nvGrpSpPr>
          <p:grpSpPr bwMode="auto">
            <a:xfrm>
              <a:off x="-77630" y="6309320"/>
              <a:ext cx="9072838" cy="548680"/>
              <a:chOff x="-77321" y="6353175"/>
              <a:chExt cx="9036753" cy="548680"/>
            </a:xfrm>
          </p:grpSpPr>
          <p:grpSp>
            <p:nvGrpSpPr>
              <p:cNvPr id="2057" name="グループ化 27">
                <a:extLst>
                  <a:ext uri="{FF2B5EF4-FFF2-40B4-BE49-F238E27FC236}">
                    <a16:creationId xmlns:a16="http://schemas.microsoft.com/office/drawing/2014/main" id="{B50C03EC-8745-44EB-AB40-792C9C5AAEE7}"/>
                  </a:ext>
                </a:extLst>
              </p:cNvPr>
              <p:cNvGrpSpPr>
                <a:grpSpLocks/>
              </p:cNvGrpSpPr>
              <p:nvPr userDrawn="1"/>
            </p:nvGrpSpPr>
            <p:grpSpPr bwMode="auto">
              <a:xfrm>
                <a:off x="-77321" y="6353175"/>
                <a:ext cx="9036753" cy="548680"/>
                <a:chOff x="-2487419" y="4077072"/>
                <a:chExt cx="9036753" cy="548680"/>
              </a:xfrm>
            </p:grpSpPr>
            <p:pic>
              <p:nvPicPr>
                <p:cNvPr id="2059" name="Picture 5" descr="C:\Users\ppw126\Desktop\rogo_IMG\rogo_IMG\Letterhead.png">
                  <a:extLst>
                    <a:ext uri="{FF2B5EF4-FFF2-40B4-BE49-F238E27FC236}">
                      <a16:creationId xmlns:a16="http://schemas.microsoft.com/office/drawing/2014/main" id="{28D84E69-3990-42BD-BA03-21AB29C020F5}"/>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r="668"/>
                <a:stretch>
                  <a:fillRect/>
                </a:stretch>
              </p:blipFill>
              <p:spPr bwMode="auto">
                <a:xfrm>
                  <a:off x="1183155" y="4077072"/>
                  <a:ext cx="5366179"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0" name="Picture 5" descr="C:\Users\ppw126\Desktop\rogo_IMG\rogo_IMG\Letterhead.png">
                  <a:extLst>
                    <a:ext uri="{FF2B5EF4-FFF2-40B4-BE49-F238E27FC236}">
                      <a16:creationId xmlns:a16="http://schemas.microsoft.com/office/drawing/2014/main" id="{5E06FEA5-A5A0-4F99-B2CC-225BCE19F62A}"/>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r="45837"/>
                <a:stretch>
                  <a:fillRect/>
                </a:stretch>
              </p:blipFill>
              <p:spPr bwMode="auto">
                <a:xfrm>
                  <a:off x="-2487419" y="4077072"/>
                  <a:ext cx="3891068"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58" name="Picture 3" descr="C:\Users\ppw126\Desktop\rogo_IMG\rogo_IMG\25%_rogo.png">
                <a:extLst>
                  <a:ext uri="{FF2B5EF4-FFF2-40B4-BE49-F238E27FC236}">
                    <a16:creationId xmlns:a16="http://schemas.microsoft.com/office/drawing/2014/main" id="{BF3239CD-7E61-40A7-A57E-2CBFDD3839A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35527" y="6453336"/>
                <a:ext cx="289371" cy="2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54" name="グループ化 24">
              <a:extLst>
                <a:ext uri="{FF2B5EF4-FFF2-40B4-BE49-F238E27FC236}">
                  <a16:creationId xmlns:a16="http://schemas.microsoft.com/office/drawing/2014/main" id="{B5EBA354-14D5-421F-B297-94FA598D278A}"/>
                </a:ext>
              </a:extLst>
            </p:cNvPr>
            <p:cNvGrpSpPr>
              <a:grpSpLocks/>
            </p:cNvGrpSpPr>
            <p:nvPr userDrawn="1"/>
          </p:nvGrpSpPr>
          <p:grpSpPr bwMode="auto">
            <a:xfrm>
              <a:off x="2267744" y="6381328"/>
              <a:ext cx="4608512" cy="432048"/>
              <a:chOff x="2267744" y="6381328"/>
              <a:chExt cx="4608512" cy="432048"/>
            </a:xfrm>
          </p:grpSpPr>
          <p:pic>
            <p:nvPicPr>
              <p:cNvPr id="2055" name="Picture 3" descr="C:\Users\ppw126\Desktop\rogo_IMG\rogo_IMG\Letterhead_eng_02.png">
                <a:extLst>
                  <a:ext uri="{FF2B5EF4-FFF2-40B4-BE49-F238E27FC236}">
                    <a16:creationId xmlns:a16="http://schemas.microsoft.com/office/drawing/2014/main" id="{C0C75FA9-D33A-4A3F-8F45-E1FE9E165E08}"/>
                  </a:ext>
                </a:extLst>
              </p:cNvPr>
              <p:cNvPicPr>
                <a:picLocks noChangeAspect="1" noChangeArrowheads="1"/>
              </p:cNvPicPr>
              <p:nvPr userDrawn="1"/>
            </p:nvPicPr>
            <p:blipFill>
              <a:blip r:embed="rId8">
                <a:extLst>
                  <a:ext uri="{28A0092B-C50C-407E-A947-70E740481C1C}">
                    <a14:useLocalDpi xmlns:a14="http://schemas.microsoft.com/office/drawing/2010/main" val="0"/>
                  </a:ext>
                </a:extLst>
              </a:blip>
              <a:srcRect t="10721" r="17912" b="10181"/>
              <a:stretch>
                <a:fillRect/>
              </a:stretch>
            </p:blipFill>
            <p:spPr bwMode="auto">
              <a:xfrm>
                <a:off x="2267744" y="6414070"/>
                <a:ext cx="4433267" cy="399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3" descr="C:\Users\ppw126\Desktop\rogo_IMG\rogo_IMG\25%_rogo.png">
                <a:extLst>
                  <a:ext uri="{FF2B5EF4-FFF2-40B4-BE49-F238E27FC236}">
                    <a16:creationId xmlns:a16="http://schemas.microsoft.com/office/drawing/2014/main" id="{FA7FC218-E037-44D4-B1B1-57D431C1D58F}"/>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6516216" y="6381328"/>
                <a:ext cx="360040" cy="363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cSld>
  <p:clrMap bg1="lt1" tx1="dk1" bg2="lt2" tx2="dk2" accent1="accent1" accent2="accent2" accent3="accent3" accent4="accent4" accent5="accent5" accent6="accent6" hlink="hlink" folHlink="folHlink"/>
  <p:sldLayoutIdLst>
    <p:sldLayoutId id="2147484029" r:id="rId1"/>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2pPr>
      <a:lvl3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3pPr>
      <a:lvl4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4pPr>
      <a:lvl5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3" descr="C:\Users\ppw126\Desktop\rogo_IMG\rogo_IMG\Letterhead.png">
            <a:extLst>
              <a:ext uri="{FF2B5EF4-FFF2-40B4-BE49-F238E27FC236}">
                <a16:creationId xmlns:a16="http://schemas.microsoft.com/office/drawing/2014/main" id="{37664164-5B6E-4B83-A10C-456E7D04FDD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descr="C:\Users\ppw126\Desktop\rogo_IMG\rogo_IMG\25%_rogo.png">
            <a:extLst>
              <a:ext uri="{FF2B5EF4-FFF2-40B4-BE49-F238E27FC236}">
                <a16:creationId xmlns:a16="http://schemas.microsoft.com/office/drawing/2014/main" id="{650CCEA4-DAA5-4BE7-82EF-22B50CBAB74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288" y="115888"/>
            <a:ext cx="576262"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6" name="グループ化 22">
            <a:extLst>
              <a:ext uri="{FF2B5EF4-FFF2-40B4-BE49-F238E27FC236}">
                <a16:creationId xmlns:a16="http://schemas.microsoft.com/office/drawing/2014/main" id="{69DD91A0-A5EC-4999-9B59-B5FAF73D848D}"/>
              </a:ext>
            </a:extLst>
          </p:cNvPr>
          <p:cNvGrpSpPr>
            <a:grpSpLocks/>
          </p:cNvGrpSpPr>
          <p:nvPr/>
        </p:nvGrpSpPr>
        <p:grpSpPr bwMode="auto">
          <a:xfrm>
            <a:off x="0" y="6308725"/>
            <a:ext cx="9144000" cy="549275"/>
            <a:chOff x="-77630" y="6309320"/>
            <a:chExt cx="9072838" cy="548680"/>
          </a:xfrm>
        </p:grpSpPr>
        <p:grpSp>
          <p:nvGrpSpPr>
            <p:cNvPr id="3077" name="グループ化 23">
              <a:extLst>
                <a:ext uri="{FF2B5EF4-FFF2-40B4-BE49-F238E27FC236}">
                  <a16:creationId xmlns:a16="http://schemas.microsoft.com/office/drawing/2014/main" id="{5AB643AD-0EA7-4BD6-B8C1-E40AAD5F5D5D}"/>
                </a:ext>
              </a:extLst>
            </p:cNvPr>
            <p:cNvGrpSpPr>
              <a:grpSpLocks/>
            </p:cNvGrpSpPr>
            <p:nvPr/>
          </p:nvGrpSpPr>
          <p:grpSpPr bwMode="auto">
            <a:xfrm>
              <a:off x="-77630" y="6309320"/>
              <a:ext cx="9072838" cy="548680"/>
              <a:chOff x="-77321" y="6353175"/>
              <a:chExt cx="9036753" cy="548680"/>
            </a:xfrm>
          </p:grpSpPr>
          <p:grpSp>
            <p:nvGrpSpPr>
              <p:cNvPr id="3081" name="グループ化 27">
                <a:extLst>
                  <a:ext uri="{FF2B5EF4-FFF2-40B4-BE49-F238E27FC236}">
                    <a16:creationId xmlns:a16="http://schemas.microsoft.com/office/drawing/2014/main" id="{47BBEA65-2F13-4616-85D3-78836DFA6C2E}"/>
                  </a:ext>
                </a:extLst>
              </p:cNvPr>
              <p:cNvGrpSpPr>
                <a:grpSpLocks/>
              </p:cNvGrpSpPr>
              <p:nvPr/>
            </p:nvGrpSpPr>
            <p:grpSpPr bwMode="auto">
              <a:xfrm>
                <a:off x="-77321" y="6353175"/>
                <a:ext cx="9036753" cy="548680"/>
                <a:chOff x="-2487419" y="4077072"/>
                <a:chExt cx="9036753" cy="548680"/>
              </a:xfrm>
            </p:grpSpPr>
            <p:pic>
              <p:nvPicPr>
                <p:cNvPr id="3083" name="Picture 5" descr="C:\Users\ppw126\Desktop\rogo_IMG\rogo_IMG\Letterhead.png">
                  <a:extLst>
                    <a:ext uri="{FF2B5EF4-FFF2-40B4-BE49-F238E27FC236}">
                      <a16:creationId xmlns:a16="http://schemas.microsoft.com/office/drawing/2014/main" id="{3D0721D9-EE0A-492B-89AA-427782DFF99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r="668"/>
                <a:stretch>
                  <a:fillRect/>
                </a:stretch>
              </p:blipFill>
              <p:spPr bwMode="auto">
                <a:xfrm>
                  <a:off x="1183155" y="4077072"/>
                  <a:ext cx="5366179"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Picture 5" descr="C:\Users\ppw126\Desktop\rogo_IMG\rogo_IMG\Letterhead.png">
                  <a:extLst>
                    <a:ext uri="{FF2B5EF4-FFF2-40B4-BE49-F238E27FC236}">
                      <a16:creationId xmlns:a16="http://schemas.microsoft.com/office/drawing/2014/main" id="{FE5165FF-2CD7-4DFB-963C-FFF9242760E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r="45837"/>
                <a:stretch>
                  <a:fillRect/>
                </a:stretch>
              </p:blipFill>
              <p:spPr bwMode="auto">
                <a:xfrm>
                  <a:off x="-2487419" y="4077072"/>
                  <a:ext cx="3891068"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82" name="Picture 3" descr="C:\Users\ppw126\Desktop\rogo_IMG\rogo_IMG\25%_rogo.png">
                <a:extLst>
                  <a:ext uri="{FF2B5EF4-FFF2-40B4-BE49-F238E27FC236}">
                    <a16:creationId xmlns:a16="http://schemas.microsoft.com/office/drawing/2014/main" id="{E4F2ADB4-B0C1-49E1-9319-6CD8F576BDF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35527" y="6453336"/>
                <a:ext cx="289371" cy="2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078" name="グループ化 24">
              <a:extLst>
                <a:ext uri="{FF2B5EF4-FFF2-40B4-BE49-F238E27FC236}">
                  <a16:creationId xmlns:a16="http://schemas.microsoft.com/office/drawing/2014/main" id="{B0C8458A-E382-4D0C-B290-132592D456CF}"/>
                </a:ext>
              </a:extLst>
            </p:cNvPr>
            <p:cNvGrpSpPr>
              <a:grpSpLocks/>
            </p:cNvGrpSpPr>
            <p:nvPr/>
          </p:nvGrpSpPr>
          <p:grpSpPr bwMode="auto">
            <a:xfrm>
              <a:off x="2267744" y="6381328"/>
              <a:ext cx="4608512" cy="432048"/>
              <a:chOff x="2267744" y="6381328"/>
              <a:chExt cx="4608512" cy="432048"/>
            </a:xfrm>
          </p:grpSpPr>
          <p:pic>
            <p:nvPicPr>
              <p:cNvPr id="3079" name="Picture 3" descr="C:\Users\ppw126\Desktop\rogo_IMG\rogo_IMG\Letterhead_eng_02.png">
                <a:extLst>
                  <a:ext uri="{FF2B5EF4-FFF2-40B4-BE49-F238E27FC236}">
                    <a16:creationId xmlns:a16="http://schemas.microsoft.com/office/drawing/2014/main" id="{6240F4AD-5969-416F-9B34-82084166407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t="10721" r="17912" b="10181"/>
              <a:stretch>
                <a:fillRect/>
              </a:stretch>
            </p:blipFill>
            <p:spPr bwMode="auto">
              <a:xfrm>
                <a:off x="2267744" y="6414070"/>
                <a:ext cx="4433267" cy="399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3" descr="C:\Users\ppw126\Desktop\rogo_IMG\rogo_IMG\25%_rogo.png">
                <a:extLst>
                  <a:ext uri="{FF2B5EF4-FFF2-40B4-BE49-F238E27FC236}">
                    <a16:creationId xmlns:a16="http://schemas.microsoft.com/office/drawing/2014/main" id="{3D630368-A33D-4C4A-B352-1854B27DDC5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16216" y="6381328"/>
                <a:ext cx="360040" cy="363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2" descr="C:\Users\ppw126\Desktop\rogo_IMG\rogo_IMG\Letterhead.png">
            <a:extLst>
              <a:ext uri="{FF2B5EF4-FFF2-40B4-BE49-F238E27FC236}">
                <a16:creationId xmlns:a16="http://schemas.microsoft.com/office/drawing/2014/main" id="{99D0E108-93C0-47D5-8E94-E5C354ACBC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2" descr="C:\Users\ppw126\Desktop\rogo_IMG\rogo_IMG\NIIGATA_UNIVERSITY.png">
            <a:extLst>
              <a:ext uri="{FF2B5EF4-FFF2-40B4-BE49-F238E27FC236}">
                <a16:creationId xmlns:a16="http://schemas.microsoft.com/office/drawing/2014/main" id="{B109D4BB-D4F4-418E-ADD3-63EE7A360A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8213" y="333375"/>
            <a:ext cx="2187575"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00" name="グループ化 2">
            <a:extLst>
              <a:ext uri="{FF2B5EF4-FFF2-40B4-BE49-F238E27FC236}">
                <a16:creationId xmlns:a16="http://schemas.microsoft.com/office/drawing/2014/main" id="{512586A8-526E-456D-A2A2-6C73F51EFC18}"/>
              </a:ext>
            </a:extLst>
          </p:cNvPr>
          <p:cNvGrpSpPr>
            <a:grpSpLocks/>
          </p:cNvGrpSpPr>
          <p:nvPr/>
        </p:nvGrpSpPr>
        <p:grpSpPr bwMode="auto">
          <a:xfrm>
            <a:off x="0" y="6308725"/>
            <a:ext cx="9144000" cy="549275"/>
            <a:chOff x="-77630" y="6309320"/>
            <a:chExt cx="9072838" cy="548680"/>
          </a:xfrm>
        </p:grpSpPr>
        <p:grpSp>
          <p:nvGrpSpPr>
            <p:cNvPr id="4101" name="グループ化 16">
              <a:extLst>
                <a:ext uri="{FF2B5EF4-FFF2-40B4-BE49-F238E27FC236}">
                  <a16:creationId xmlns:a16="http://schemas.microsoft.com/office/drawing/2014/main" id="{2ADD14CB-4EF1-4107-9693-382D9E49BAFF}"/>
                </a:ext>
              </a:extLst>
            </p:cNvPr>
            <p:cNvGrpSpPr>
              <a:grpSpLocks/>
            </p:cNvGrpSpPr>
            <p:nvPr/>
          </p:nvGrpSpPr>
          <p:grpSpPr bwMode="auto">
            <a:xfrm>
              <a:off x="-77630" y="6309320"/>
              <a:ext cx="9072838" cy="548680"/>
              <a:chOff x="-77321" y="6353175"/>
              <a:chExt cx="9036753" cy="548680"/>
            </a:xfrm>
          </p:grpSpPr>
          <p:grpSp>
            <p:nvGrpSpPr>
              <p:cNvPr id="4105" name="グループ化 17">
                <a:extLst>
                  <a:ext uri="{FF2B5EF4-FFF2-40B4-BE49-F238E27FC236}">
                    <a16:creationId xmlns:a16="http://schemas.microsoft.com/office/drawing/2014/main" id="{16A4B10F-8F78-40B7-8422-44707DB41A06}"/>
                  </a:ext>
                </a:extLst>
              </p:cNvPr>
              <p:cNvGrpSpPr>
                <a:grpSpLocks/>
              </p:cNvGrpSpPr>
              <p:nvPr/>
            </p:nvGrpSpPr>
            <p:grpSpPr bwMode="auto">
              <a:xfrm>
                <a:off x="-77321" y="6353175"/>
                <a:ext cx="9036753" cy="548680"/>
                <a:chOff x="-2487419" y="4077072"/>
                <a:chExt cx="9036753" cy="548680"/>
              </a:xfrm>
            </p:grpSpPr>
            <p:pic>
              <p:nvPicPr>
                <p:cNvPr id="4107" name="Picture 5" descr="C:\Users\ppw126\Desktop\rogo_IMG\rogo_IMG\Letterhead.png">
                  <a:extLst>
                    <a:ext uri="{FF2B5EF4-FFF2-40B4-BE49-F238E27FC236}">
                      <a16:creationId xmlns:a16="http://schemas.microsoft.com/office/drawing/2014/main" id="{91717D18-B12A-403F-8E3B-EEA8FEFED96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r="668"/>
                <a:stretch>
                  <a:fillRect/>
                </a:stretch>
              </p:blipFill>
              <p:spPr bwMode="auto">
                <a:xfrm>
                  <a:off x="1183155" y="4077072"/>
                  <a:ext cx="5366179"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8" name="Picture 5" descr="C:\Users\ppw126\Desktop\rogo_IMG\rogo_IMG\Letterhead.png">
                  <a:extLst>
                    <a:ext uri="{FF2B5EF4-FFF2-40B4-BE49-F238E27FC236}">
                      <a16:creationId xmlns:a16="http://schemas.microsoft.com/office/drawing/2014/main" id="{3F63AADF-E58C-4B64-A211-98C24229CE9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r="45837"/>
                <a:stretch>
                  <a:fillRect/>
                </a:stretch>
              </p:blipFill>
              <p:spPr bwMode="auto">
                <a:xfrm>
                  <a:off x="-2487419" y="4077072"/>
                  <a:ext cx="3891068"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106" name="Picture 3" descr="C:\Users\ppw126\Desktop\rogo_IMG\rogo_IMG\25%_rogo.png">
                <a:extLst>
                  <a:ext uri="{FF2B5EF4-FFF2-40B4-BE49-F238E27FC236}">
                    <a16:creationId xmlns:a16="http://schemas.microsoft.com/office/drawing/2014/main" id="{A3CD754B-5220-4331-B1BC-827300078EB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35527" y="6453336"/>
                <a:ext cx="289371" cy="2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2" name="グループ化 1">
              <a:extLst>
                <a:ext uri="{FF2B5EF4-FFF2-40B4-BE49-F238E27FC236}">
                  <a16:creationId xmlns:a16="http://schemas.microsoft.com/office/drawing/2014/main" id="{9B9AD45E-975C-46F6-8D52-6EB89376F3F4}"/>
                </a:ext>
              </a:extLst>
            </p:cNvPr>
            <p:cNvGrpSpPr>
              <a:grpSpLocks/>
            </p:cNvGrpSpPr>
            <p:nvPr/>
          </p:nvGrpSpPr>
          <p:grpSpPr bwMode="auto">
            <a:xfrm>
              <a:off x="2267744" y="6381328"/>
              <a:ext cx="4608512" cy="432048"/>
              <a:chOff x="2267744" y="6381328"/>
              <a:chExt cx="4608512" cy="432048"/>
            </a:xfrm>
          </p:grpSpPr>
          <p:pic>
            <p:nvPicPr>
              <p:cNvPr id="4103" name="Picture 3" descr="C:\Users\ppw126\Desktop\rogo_IMG\rogo_IMG\Letterhead_eng_02.png">
                <a:extLst>
                  <a:ext uri="{FF2B5EF4-FFF2-40B4-BE49-F238E27FC236}">
                    <a16:creationId xmlns:a16="http://schemas.microsoft.com/office/drawing/2014/main" id="{9999E9B3-B73B-4085-8039-F926B5B85EC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t="10721" r="17912" b="10181"/>
              <a:stretch>
                <a:fillRect/>
              </a:stretch>
            </p:blipFill>
            <p:spPr bwMode="auto">
              <a:xfrm>
                <a:off x="2267744" y="6414070"/>
                <a:ext cx="4433267" cy="399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3" descr="C:\Users\ppw126\Desktop\rogo_IMG\rogo_IMG\25%_rogo.png">
                <a:extLst>
                  <a:ext uri="{FF2B5EF4-FFF2-40B4-BE49-F238E27FC236}">
                    <a16:creationId xmlns:a16="http://schemas.microsoft.com/office/drawing/2014/main" id="{705C7A4E-D338-4056-A71A-6ACA52BDB67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16216" y="6381328"/>
                <a:ext cx="360040" cy="363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cSld>
  <p:clrMap bg1="lt1" tx1="dk1" bg2="lt2" tx2="dk2" accent1="accent1" accent2="accent2" accent3="accent3" accent4="accent4" accent5="accent5" accent6="accent6" hlink="hlink" folHlink="folHlink"/>
  <p:sldLayoutIdLst>
    <p:sldLayoutId id="2147484033" r:id="rId1"/>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テキスト ボックス 1">
            <a:extLst>
              <a:ext uri="{FF2B5EF4-FFF2-40B4-BE49-F238E27FC236}">
                <a16:creationId xmlns:a16="http://schemas.microsoft.com/office/drawing/2014/main" id="{9BB13062-8B09-43F8-918F-B29D6E0F9F36}"/>
              </a:ext>
            </a:extLst>
          </p:cNvPr>
          <p:cNvSpPr txBox="1">
            <a:spLocks noChangeArrowheads="1"/>
          </p:cNvSpPr>
          <p:nvPr/>
        </p:nvSpPr>
        <p:spPr bwMode="auto">
          <a:xfrm>
            <a:off x="516242" y="2060575"/>
            <a:ext cx="8111516"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34" charset="-128"/>
              </a:defRPr>
            </a:lvl1pPr>
            <a:lvl2pPr marL="742950" indent="-285750">
              <a:defRPr kumimoji="1">
                <a:solidFill>
                  <a:schemeClr val="tx1"/>
                </a:solidFill>
                <a:latin typeface="Arial" panose="020B0604020202020204" pitchFamily="34" charset="0"/>
                <a:ea typeface="ＭＳ Ｐゴシック" panose="020B0600070205080204" pitchFamily="34" charset="-128"/>
              </a:defRPr>
            </a:lvl2pPr>
            <a:lvl3pPr marL="1143000" indent="-228600">
              <a:defRPr kumimoji="1">
                <a:solidFill>
                  <a:schemeClr val="tx1"/>
                </a:solidFill>
                <a:latin typeface="Arial" panose="020B0604020202020204" pitchFamily="34" charset="0"/>
                <a:ea typeface="ＭＳ Ｐゴシック" panose="020B0600070205080204" pitchFamily="34" charset="-128"/>
              </a:defRPr>
            </a:lvl3pPr>
            <a:lvl4pPr marL="1600200" indent="-228600">
              <a:defRPr kumimoji="1">
                <a:solidFill>
                  <a:schemeClr val="tx1"/>
                </a:solidFill>
                <a:latin typeface="Arial" panose="020B0604020202020204" pitchFamily="34" charset="0"/>
                <a:ea typeface="ＭＳ Ｐゴシック" panose="020B0600070205080204" pitchFamily="34" charset="-128"/>
              </a:defRPr>
            </a:lvl4pPr>
            <a:lvl5pPr marL="2057400" indent="-228600">
              <a:defRPr kumimoji="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lgn="ctr"/>
            <a:r>
              <a:rPr lang="ja-JP" altLang="en-US" sz="3200" b="1" dirty="0"/>
              <a:t>潰瘍性大腸炎に合併した腫瘍性病変に対して</a:t>
            </a:r>
            <a:endParaRPr lang="en-US" altLang="ja-JP" sz="3200" b="1" dirty="0"/>
          </a:p>
          <a:p>
            <a:pPr algn="ctr"/>
            <a:r>
              <a:rPr lang="en-US" altLang="ja-JP" sz="3200" b="1" dirty="0"/>
              <a:t>ESD</a:t>
            </a:r>
            <a:r>
              <a:rPr lang="ja-JP" altLang="en-US" sz="3200" b="1" dirty="0"/>
              <a:t>を施行した一例</a:t>
            </a:r>
            <a:endParaRPr lang="en-US" altLang="ja-JP" sz="3200" b="1" dirty="0"/>
          </a:p>
          <a:p>
            <a:pPr algn="ctr"/>
            <a:endParaRPr lang="en-US" altLang="ja-JP" sz="36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線コネクタ 46">
            <a:extLst>
              <a:ext uri="{FF2B5EF4-FFF2-40B4-BE49-F238E27FC236}">
                <a16:creationId xmlns:a16="http://schemas.microsoft.com/office/drawing/2014/main" id="{FC2F1734-2970-413C-BC3B-FA749A90FE8F}"/>
              </a:ext>
            </a:extLst>
          </p:cNvPr>
          <p:cNvCxnSpPr>
            <a:cxnSpLocks/>
          </p:cNvCxnSpPr>
          <p:nvPr/>
        </p:nvCxnSpPr>
        <p:spPr>
          <a:xfrm>
            <a:off x="4562871" y="1969067"/>
            <a:ext cx="0" cy="39313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409" name="直線コネクタ 16408">
            <a:extLst>
              <a:ext uri="{FF2B5EF4-FFF2-40B4-BE49-F238E27FC236}">
                <a16:creationId xmlns:a16="http://schemas.microsoft.com/office/drawing/2014/main" id="{5792A325-F691-4C86-82C7-18A0C8433806}"/>
              </a:ext>
            </a:extLst>
          </p:cNvPr>
          <p:cNvCxnSpPr>
            <a:cxnSpLocks/>
          </p:cNvCxnSpPr>
          <p:nvPr/>
        </p:nvCxnSpPr>
        <p:spPr>
          <a:xfrm>
            <a:off x="2874502" y="1995738"/>
            <a:ext cx="0" cy="1853553"/>
          </a:xfrm>
          <a:prstGeom prst="line">
            <a:avLst/>
          </a:prstGeom>
          <a:ln/>
          <a:effectLst/>
        </p:spPr>
        <p:style>
          <a:lnRef idx="3">
            <a:schemeClr val="accent1"/>
          </a:lnRef>
          <a:fillRef idx="0">
            <a:schemeClr val="accent1"/>
          </a:fillRef>
          <a:effectRef idx="2">
            <a:schemeClr val="accent1"/>
          </a:effectRef>
          <a:fontRef idx="minor">
            <a:schemeClr val="tx1"/>
          </a:fontRef>
        </p:style>
      </p:cxnSp>
      <p:cxnSp>
        <p:nvCxnSpPr>
          <p:cNvPr id="52" name="直線コネクタ 51">
            <a:extLst>
              <a:ext uri="{FF2B5EF4-FFF2-40B4-BE49-F238E27FC236}">
                <a16:creationId xmlns:a16="http://schemas.microsoft.com/office/drawing/2014/main" id="{23747F5D-3599-4AAC-BCC5-8106BFD641FD}"/>
              </a:ext>
            </a:extLst>
          </p:cNvPr>
          <p:cNvCxnSpPr>
            <a:cxnSpLocks/>
          </p:cNvCxnSpPr>
          <p:nvPr/>
        </p:nvCxnSpPr>
        <p:spPr>
          <a:xfrm>
            <a:off x="5264150" y="2016125"/>
            <a:ext cx="0" cy="1049338"/>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0D069D9E-2E3F-4196-8728-DBB288C7450C}"/>
              </a:ext>
            </a:extLst>
          </p:cNvPr>
          <p:cNvCxnSpPr>
            <a:cxnSpLocks/>
          </p:cNvCxnSpPr>
          <p:nvPr/>
        </p:nvCxnSpPr>
        <p:spPr>
          <a:xfrm>
            <a:off x="5880100" y="2027238"/>
            <a:ext cx="0" cy="169191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6" name="直線コネクタ 55">
            <a:extLst>
              <a:ext uri="{FF2B5EF4-FFF2-40B4-BE49-F238E27FC236}">
                <a16:creationId xmlns:a16="http://schemas.microsoft.com/office/drawing/2014/main" id="{54207BE8-2EAD-44A0-99A0-510F8C0064BE}"/>
              </a:ext>
            </a:extLst>
          </p:cNvPr>
          <p:cNvCxnSpPr>
            <a:cxnSpLocks/>
          </p:cNvCxnSpPr>
          <p:nvPr/>
        </p:nvCxnSpPr>
        <p:spPr>
          <a:xfrm>
            <a:off x="6559550" y="2016125"/>
            <a:ext cx="15887" cy="242808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60" name="直線コネクタ 59">
            <a:extLst>
              <a:ext uri="{FF2B5EF4-FFF2-40B4-BE49-F238E27FC236}">
                <a16:creationId xmlns:a16="http://schemas.microsoft.com/office/drawing/2014/main" id="{3FAD57FC-28EB-4918-BE9E-AE3508F8A69A}"/>
              </a:ext>
            </a:extLst>
          </p:cNvPr>
          <p:cNvCxnSpPr>
            <a:cxnSpLocks/>
          </p:cNvCxnSpPr>
          <p:nvPr/>
        </p:nvCxnSpPr>
        <p:spPr>
          <a:xfrm>
            <a:off x="7235825" y="1989138"/>
            <a:ext cx="8149" cy="3495559"/>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2" name="直線コネクタ 61">
            <a:extLst>
              <a:ext uri="{FF2B5EF4-FFF2-40B4-BE49-F238E27FC236}">
                <a16:creationId xmlns:a16="http://schemas.microsoft.com/office/drawing/2014/main" id="{79BAAB37-F22F-47C6-9F75-904A2B7AA356}"/>
              </a:ext>
            </a:extLst>
          </p:cNvPr>
          <p:cNvCxnSpPr>
            <a:cxnSpLocks/>
          </p:cNvCxnSpPr>
          <p:nvPr/>
        </p:nvCxnSpPr>
        <p:spPr>
          <a:xfrm>
            <a:off x="8196263" y="1989138"/>
            <a:ext cx="25400" cy="349555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タイトル 1">
            <a:extLst>
              <a:ext uri="{FF2B5EF4-FFF2-40B4-BE49-F238E27FC236}">
                <a16:creationId xmlns:a16="http://schemas.microsoft.com/office/drawing/2014/main" id="{1678DEDC-9A91-48E5-9629-C8E97AB5738A}"/>
              </a:ext>
            </a:extLst>
          </p:cNvPr>
          <p:cNvSpPr>
            <a:spLocks noGrp="1"/>
          </p:cNvSpPr>
          <p:nvPr>
            <p:ph type="title"/>
          </p:nvPr>
        </p:nvSpPr>
        <p:spPr>
          <a:xfrm>
            <a:off x="0" y="82550"/>
            <a:ext cx="9144000" cy="700088"/>
          </a:xfrm>
          <a:effectLst>
            <a:outerShdw blurRad="50800" dist="38100" dir="2700000" algn="tl" rotWithShape="0">
              <a:prstClr val="black">
                <a:alpha val="40000"/>
              </a:prstClr>
            </a:outerShdw>
          </a:effectLst>
        </p:spPr>
        <p:txBody>
          <a:bodyPr>
            <a:normAutofit/>
          </a:bodyPr>
          <a:lstStyle/>
          <a:p>
            <a:pPr algn="ctr" eaLnBrk="1" fontAlgn="auto" hangingPunct="1">
              <a:spcAft>
                <a:spcPts val="0"/>
              </a:spcAft>
              <a:defRPr/>
            </a:pPr>
            <a:r>
              <a:rPr lang="ja-JP" altLang="en-US" sz="3200" b="1" dirty="0">
                <a:solidFill>
                  <a:srgbClr val="006600"/>
                </a:solidFill>
              </a:rPr>
              <a:t>現病歴　既往歴　治療介入</a:t>
            </a:r>
          </a:p>
        </p:txBody>
      </p:sp>
      <p:grpSp>
        <p:nvGrpSpPr>
          <p:cNvPr id="18442" name="グループ化 37">
            <a:extLst>
              <a:ext uri="{FF2B5EF4-FFF2-40B4-BE49-F238E27FC236}">
                <a16:creationId xmlns:a16="http://schemas.microsoft.com/office/drawing/2014/main" id="{C06C884B-210D-42AD-885C-A8C2E6B7F320}"/>
              </a:ext>
            </a:extLst>
          </p:cNvPr>
          <p:cNvGrpSpPr>
            <a:grpSpLocks/>
          </p:cNvGrpSpPr>
          <p:nvPr/>
        </p:nvGrpSpPr>
        <p:grpSpPr bwMode="auto">
          <a:xfrm>
            <a:off x="284957" y="1483292"/>
            <a:ext cx="8574086" cy="4377222"/>
            <a:chOff x="173601" y="1684540"/>
            <a:chExt cx="8574863" cy="4378849"/>
          </a:xfrm>
        </p:grpSpPr>
        <p:grpSp>
          <p:nvGrpSpPr>
            <p:cNvPr id="18461" name="グループ化 29">
              <a:extLst>
                <a:ext uri="{FF2B5EF4-FFF2-40B4-BE49-F238E27FC236}">
                  <a16:creationId xmlns:a16="http://schemas.microsoft.com/office/drawing/2014/main" id="{80979F6A-59DE-40CE-BD5C-1635F4499E33}"/>
                </a:ext>
              </a:extLst>
            </p:cNvPr>
            <p:cNvGrpSpPr>
              <a:grpSpLocks/>
            </p:cNvGrpSpPr>
            <p:nvPr/>
          </p:nvGrpSpPr>
          <p:grpSpPr bwMode="auto">
            <a:xfrm>
              <a:off x="173601" y="1684540"/>
              <a:ext cx="8574863" cy="4378849"/>
              <a:chOff x="29585" y="1828556"/>
              <a:chExt cx="8574863" cy="4378849"/>
            </a:xfrm>
          </p:grpSpPr>
          <p:sp>
            <p:nvSpPr>
              <p:cNvPr id="22" name="テキスト ボックス 21">
                <a:extLst>
                  <a:ext uri="{FF2B5EF4-FFF2-40B4-BE49-F238E27FC236}">
                    <a16:creationId xmlns:a16="http://schemas.microsoft.com/office/drawing/2014/main" id="{7DEC63AC-8E6A-4BAC-83D3-3084F64D9275}"/>
                  </a:ext>
                </a:extLst>
              </p:cNvPr>
              <p:cNvSpPr txBox="1"/>
              <p:nvPr/>
            </p:nvSpPr>
            <p:spPr>
              <a:xfrm>
                <a:off x="29585" y="1934391"/>
                <a:ext cx="1390776" cy="2613997"/>
              </a:xfrm>
              <a:prstGeom prst="roundRect">
                <a:avLst/>
              </a:prstGeom>
              <a:solidFill>
                <a:schemeClr val="tx2">
                  <a:lumMod val="20000"/>
                  <a:lumOff val="80000"/>
                </a:schemeClr>
              </a:solidFill>
            </p:spPr>
            <p:txBody>
              <a:bodyPr>
                <a:spAutoFit/>
              </a:bodyPr>
              <a:lstStyle/>
              <a:p>
                <a:pPr>
                  <a:defRPr/>
                </a:pPr>
                <a:endParaRPr lang="en-US" altLang="ja-JP" sz="1200" b="1" dirty="0">
                  <a:ea typeface="ＭＳ Ｐゴシック" panose="020B0600070205080204" pitchFamily="50" charset="-128"/>
                </a:endParaRPr>
              </a:p>
              <a:p>
                <a:pPr>
                  <a:defRPr/>
                </a:pPr>
                <a:endParaRPr lang="en-US" altLang="ja-JP" sz="1200" b="1" dirty="0">
                  <a:ea typeface="ＭＳ Ｐゴシック" panose="020B0600070205080204" pitchFamily="50" charset="-128"/>
                </a:endParaRPr>
              </a:p>
              <a:p>
                <a:pPr>
                  <a:defRPr/>
                </a:pPr>
                <a:endParaRPr lang="en-US" altLang="ja-JP" sz="1200" b="1" dirty="0">
                  <a:ea typeface="ＭＳ Ｐゴシック" panose="020B0600070205080204" pitchFamily="50" charset="-128"/>
                </a:endParaRPr>
              </a:p>
              <a:p>
                <a:pPr>
                  <a:defRPr/>
                </a:pPr>
                <a:endParaRPr lang="en-US" altLang="ja-JP" sz="1200" b="1" dirty="0">
                  <a:ea typeface="ＭＳ Ｐゴシック" panose="020B0600070205080204" pitchFamily="50" charset="-128"/>
                </a:endParaRPr>
              </a:p>
              <a:p>
                <a:pPr>
                  <a:defRPr/>
                </a:pPr>
                <a:endParaRPr lang="en-US" altLang="ja-JP" sz="1200" b="1" dirty="0">
                  <a:latin typeface="+mn-ea"/>
                  <a:ea typeface="ＭＳ Ｐゴシック" panose="020B0600070205080204" pitchFamily="50" charset="-128"/>
                </a:endParaRPr>
              </a:p>
              <a:p>
                <a:pPr>
                  <a:defRPr/>
                </a:pPr>
                <a:endParaRPr lang="en-US" altLang="ja-JP" sz="1200" b="1" dirty="0">
                  <a:latin typeface="+mn-ea"/>
                  <a:ea typeface="ＭＳ Ｐゴシック" panose="020B0600070205080204" pitchFamily="50" charset="-128"/>
                </a:endParaRPr>
              </a:p>
              <a:p>
                <a:pPr>
                  <a:defRPr/>
                </a:pPr>
                <a:endParaRPr lang="en-US" altLang="ja-JP" sz="1200" b="1" dirty="0">
                  <a:latin typeface="+mn-ea"/>
                  <a:ea typeface="ＭＳ Ｐゴシック" panose="020B0600070205080204" pitchFamily="50" charset="-128"/>
                </a:endParaRPr>
              </a:p>
              <a:p>
                <a:pPr>
                  <a:defRPr/>
                </a:pPr>
                <a:endParaRPr lang="en-US" altLang="ja-JP" sz="1200" b="1" dirty="0">
                  <a:ea typeface="ＭＳ Ｐゴシック" panose="020B0600070205080204" pitchFamily="50" charset="-128"/>
                </a:endParaRPr>
              </a:p>
              <a:p>
                <a:pPr>
                  <a:defRPr/>
                </a:pPr>
                <a:endParaRPr lang="en-US" altLang="ja-JP" sz="1200" b="1" dirty="0">
                  <a:ea typeface="ＭＳ Ｐゴシック" panose="020B0600070205080204" pitchFamily="50" charset="-128"/>
                </a:endParaRPr>
              </a:p>
              <a:p>
                <a:pPr>
                  <a:defRPr/>
                </a:pPr>
                <a:endParaRPr lang="en-US" altLang="ja-JP" sz="1200" b="1" dirty="0">
                  <a:ea typeface="ＭＳ Ｐゴシック" panose="020B0600070205080204" pitchFamily="50" charset="-128"/>
                </a:endParaRPr>
              </a:p>
              <a:p>
                <a:pPr>
                  <a:defRPr/>
                </a:pPr>
                <a:r>
                  <a:rPr lang="en-US" altLang="ja-JP" sz="1200" b="1" dirty="0">
                    <a:ea typeface="ＭＳ Ｐゴシック" panose="020B0600070205080204" pitchFamily="50" charset="-128"/>
                  </a:rPr>
                  <a:t>X-15</a:t>
                </a:r>
                <a:r>
                  <a:rPr lang="ja-JP" altLang="en-US" sz="1200" b="1" dirty="0">
                    <a:ea typeface="ＭＳ Ｐゴシック" panose="020B0600070205080204" pitchFamily="50" charset="-128"/>
                  </a:rPr>
                  <a:t>年～</a:t>
                </a:r>
                <a:endParaRPr lang="en-US" altLang="ja-JP" sz="1200" b="1" dirty="0">
                  <a:ea typeface="ＭＳ Ｐゴシック" panose="020B0600070205080204" pitchFamily="50" charset="-128"/>
                </a:endParaRPr>
              </a:p>
              <a:p>
                <a:pPr>
                  <a:defRPr/>
                </a:pPr>
                <a:r>
                  <a:rPr lang="ja-JP" altLang="en-US" sz="1200" b="1" dirty="0">
                    <a:ea typeface="ＭＳ Ｐゴシック" panose="020B0600070205080204" pitchFamily="50" charset="-128"/>
                  </a:rPr>
                  <a:t>当科外来通院中</a:t>
                </a:r>
                <a:endParaRPr lang="en-US" altLang="ja-JP" sz="1200" b="1" dirty="0">
                  <a:ea typeface="ＭＳ Ｐゴシック" panose="020B0600070205080204" pitchFamily="50" charset="-128"/>
                </a:endParaRPr>
              </a:p>
              <a:p>
                <a:pPr>
                  <a:defRPr/>
                </a:pPr>
                <a:r>
                  <a:rPr lang="ja-JP" altLang="en-US" sz="1200" b="1" dirty="0">
                    <a:ea typeface="ＭＳ Ｐゴシック" panose="020B0600070205080204" pitchFamily="50" charset="-128"/>
                  </a:rPr>
                  <a:t>再燃寛解型</a:t>
                </a:r>
              </a:p>
            </p:txBody>
          </p:sp>
          <p:sp>
            <p:nvSpPr>
              <p:cNvPr id="36" name="角丸四角形 35">
                <a:extLst>
                  <a:ext uri="{FF2B5EF4-FFF2-40B4-BE49-F238E27FC236}">
                    <a16:creationId xmlns:a16="http://schemas.microsoft.com/office/drawing/2014/main" id="{2AA8C30E-C143-455A-89C6-EB9D0055471C}"/>
                  </a:ext>
                </a:extLst>
              </p:cNvPr>
              <p:cNvSpPr/>
              <p:nvPr/>
            </p:nvSpPr>
            <p:spPr>
              <a:xfrm>
                <a:off x="6017998" y="5842144"/>
                <a:ext cx="1341559" cy="365261"/>
              </a:xfrm>
              <a:prstGeom prst="roundRect">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r>
                  <a:rPr lang="en-US" altLang="ja-JP" sz="1100" dirty="0">
                    <a:latin typeface="+mn-ea"/>
                  </a:rPr>
                  <a:t>ESD</a:t>
                </a:r>
                <a:r>
                  <a:rPr lang="ja-JP" altLang="en-US" sz="1100" dirty="0">
                    <a:latin typeface="+mn-ea"/>
                  </a:rPr>
                  <a:t>目的に入院</a:t>
                </a:r>
                <a:endParaRPr lang="en-US" altLang="ja-JP" sz="1100" dirty="0">
                  <a:latin typeface="+mn-ea"/>
                </a:endParaRPr>
              </a:p>
            </p:txBody>
          </p:sp>
          <p:sp>
            <p:nvSpPr>
              <p:cNvPr id="25" name="角丸四角形 24">
                <a:extLst>
                  <a:ext uri="{FF2B5EF4-FFF2-40B4-BE49-F238E27FC236}">
                    <a16:creationId xmlns:a16="http://schemas.microsoft.com/office/drawing/2014/main" id="{94F8E004-1133-4A1C-9E51-B573A4646DCA}"/>
                  </a:ext>
                </a:extLst>
              </p:cNvPr>
              <p:cNvSpPr/>
              <p:nvPr/>
            </p:nvSpPr>
            <p:spPr>
              <a:xfrm>
                <a:off x="4632164" y="4794672"/>
                <a:ext cx="2122680" cy="576477"/>
              </a:xfrm>
              <a:prstGeom prst="roundRect">
                <a:avLst/>
              </a:prstGeom>
              <a:ln>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solidFill>
                      <a:schemeClr val="tx1"/>
                    </a:solidFill>
                  </a:rPr>
                  <a:t>範囲決定目的に</a:t>
                </a:r>
                <a:r>
                  <a:rPr lang="en-US" altLang="ja-JP" sz="1200" dirty="0">
                    <a:solidFill>
                      <a:schemeClr val="tx1"/>
                    </a:solidFill>
                  </a:rPr>
                  <a:t>CS</a:t>
                </a:r>
                <a:r>
                  <a:rPr lang="ja-JP" altLang="en-US" sz="1200" dirty="0">
                    <a:solidFill>
                      <a:schemeClr val="tx1"/>
                    </a:solidFill>
                  </a:rPr>
                  <a:t>再検　</a:t>
                </a:r>
                <a:endParaRPr lang="en-US" altLang="ja-JP" sz="1200" dirty="0">
                  <a:solidFill>
                    <a:schemeClr val="tx1"/>
                  </a:solidFill>
                </a:endParaRPr>
              </a:p>
              <a:p>
                <a:pPr algn="ctr">
                  <a:defRPr/>
                </a:pPr>
                <a:r>
                  <a:rPr lang="ja-JP" altLang="en-US" sz="1200" dirty="0">
                    <a:solidFill>
                      <a:schemeClr val="tx1"/>
                    </a:solidFill>
                  </a:rPr>
                  <a:t>→周囲粘膜生検で</a:t>
                </a:r>
                <a:r>
                  <a:rPr lang="en-US" altLang="ja-JP" sz="1200" dirty="0">
                    <a:solidFill>
                      <a:schemeClr val="tx1"/>
                    </a:solidFill>
                  </a:rPr>
                  <a:t>UC-Ⅰ</a:t>
                </a:r>
                <a:r>
                  <a:rPr lang="ja-JP" altLang="en-US" sz="1200" dirty="0">
                    <a:solidFill>
                      <a:schemeClr val="tx1"/>
                    </a:solidFill>
                  </a:rPr>
                  <a:t>検出</a:t>
                </a:r>
              </a:p>
            </p:txBody>
          </p:sp>
          <p:sp>
            <p:nvSpPr>
              <p:cNvPr id="18" name="角丸四角形 17">
                <a:extLst>
                  <a:ext uri="{FF2B5EF4-FFF2-40B4-BE49-F238E27FC236}">
                    <a16:creationId xmlns:a16="http://schemas.microsoft.com/office/drawing/2014/main" id="{764E5407-8B3D-48E3-8A1B-F69F2A2B6278}"/>
                  </a:ext>
                </a:extLst>
              </p:cNvPr>
              <p:cNvSpPr/>
              <p:nvPr/>
            </p:nvSpPr>
            <p:spPr>
              <a:xfrm>
                <a:off x="2874642" y="2707790"/>
                <a:ext cx="2051236" cy="544715"/>
              </a:xfrm>
              <a:prstGeom prst="roundRect">
                <a:avLst/>
              </a:prstGeom>
              <a:ln>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en-US" altLang="ja-JP" sz="1200" dirty="0">
                    <a:solidFill>
                      <a:schemeClr val="tx1"/>
                    </a:solidFill>
                    <a:latin typeface="+mn-ea"/>
                  </a:rPr>
                  <a:t>CS</a:t>
                </a:r>
                <a:r>
                  <a:rPr lang="ja-JP" altLang="en-US" sz="1200" dirty="0">
                    <a:solidFill>
                      <a:schemeClr val="tx1"/>
                    </a:solidFill>
                    <a:latin typeface="+mn-ea"/>
                  </a:rPr>
                  <a:t>：</a:t>
                </a:r>
                <a:r>
                  <a:rPr lang="en-US" altLang="ja-JP" sz="1200" dirty="0">
                    <a:solidFill>
                      <a:schemeClr val="tx1"/>
                    </a:solidFill>
                    <a:latin typeface="+mn-ea"/>
                  </a:rPr>
                  <a:t>[Rb]</a:t>
                </a:r>
                <a:r>
                  <a:rPr lang="ja-JP" altLang="en-US" sz="1200" dirty="0">
                    <a:solidFill>
                      <a:schemeClr val="tx1"/>
                    </a:solidFill>
                    <a:latin typeface="+mn-ea"/>
                  </a:rPr>
                  <a:t>に</a:t>
                </a:r>
                <a:r>
                  <a:rPr lang="en-US" altLang="ja-JP" sz="1200" dirty="0">
                    <a:solidFill>
                      <a:schemeClr val="tx1"/>
                    </a:solidFill>
                    <a:latin typeface="+mn-ea"/>
                  </a:rPr>
                  <a:t>0-Ⅱa</a:t>
                </a:r>
                <a:r>
                  <a:rPr lang="ja-JP" altLang="en-US" sz="1200" dirty="0">
                    <a:solidFill>
                      <a:schemeClr val="tx1"/>
                    </a:solidFill>
                    <a:latin typeface="+mn-ea"/>
                  </a:rPr>
                  <a:t>病変を指摘</a:t>
                </a:r>
                <a:endParaRPr lang="en-US" altLang="ja-JP" sz="1200" dirty="0">
                  <a:solidFill>
                    <a:schemeClr val="tx1"/>
                  </a:solidFill>
                  <a:latin typeface="+mn-ea"/>
                </a:endParaRPr>
              </a:p>
              <a:p>
                <a:pPr>
                  <a:defRPr/>
                </a:pPr>
                <a:r>
                  <a:rPr lang="ja-JP" altLang="en-US" sz="1200" dirty="0">
                    <a:solidFill>
                      <a:schemeClr val="tx1"/>
                    </a:solidFill>
                    <a:latin typeface="+mn-ea"/>
                  </a:rPr>
                  <a:t>→生検：</a:t>
                </a:r>
                <a:r>
                  <a:rPr lang="en-US" altLang="ja-JP" sz="1200" dirty="0">
                    <a:solidFill>
                      <a:schemeClr val="tx1"/>
                    </a:solidFill>
                    <a:latin typeface="+mn-ea"/>
                  </a:rPr>
                  <a:t>UC-</a:t>
                </a:r>
                <a:r>
                  <a:rPr lang="en-US" altLang="ja-JP" sz="1200" dirty="0" err="1">
                    <a:solidFill>
                      <a:schemeClr val="tx1"/>
                    </a:solidFill>
                    <a:latin typeface="+mn-ea"/>
                  </a:rPr>
                  <a:t>Ⅲb</a:t>
                </a:r>
                <a:r>
                  <a:rPr lang="ja-JP" altLang="en-US" sz="1200" dirty="0">
                    <a:solidFill>
                      <a:schemeClr val="tx1"/>
                    </a:solidFill>
                    <a:latin typeface="+mn-ea"/>
                  </a:rPr>
                  <a:t>と診断</a:t>
                </a:r>
                <a:endParaRPr lang="en-US" altLang="ja-JP" sz="1200" dirty="0">
                  <a:solidFill>
                    <a:schemeClr val="tx1"/>
                  </a:solidFill>
                  <a:latin typeface="+mn-ea"/>
                </a:endParaRPr>
              </a:p>
            </p:txBody>
          </p:sp>
          <p:sp>
            <p:nvSpPr>
              <p:cNvPr id="18469" name="テキスト ボックス 15">
                <a:extLst>
                  <a:ext uri="{FF2B5EF4-FFF2-40B4-BE49-F238E27FC236}">
                    <a16:creationId xmlns:a16="http://schemas.microsoft.com/office/drawing/2014/main" id="{41BA2917-B0FB-48F9-B5AD-D7736186F21F}"/>
                  </a:ext>
                </a:extLst>
              </p:cNvPr>
              <p:cNvSpPr txBox="1">
                <a:spLocks noChangeArrowheads="1"/>
              </p:cNvSpPr>
              <p:nvPr/>
            </p:nvSpPr>
            <p:spPr bwMode="auto">
              <a:xfrm>
                <a:off x="3905860" y="1852761"/>
                <a:ext cx="804053" cy="461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34" charset="-128"/>
                  </a:defRPr>
                </a:lvl1pPr>
                <a:lvl2pPr marL="742950" indent="-285750">
                  <a:defRPr kumimoji="1">
                    <a:solidFill>
                      <a:schemeClr val="tx1"/>
                    </a:solidFill>
                    <a:latin typeface="Arial" panose="020B0604020202020204" pitchFamily="34" charset="0"/>
                    <a:ea typeface="ＭＳ Ｐゴシック" panose="020B0600070205080204" pitchFamily="34" charset="-128"/>
                  </a:defRPr>
                </a:lvl2pPr>
                <a:lvl3pPr marL="1143000" indent="-228600">
                  <a:defRPr kumimoji="1">
                    <a:solidFill>
                      <a:schemeClr val="tx1"/>
                    </a:solidFill>
                    <a:latin typeface="Arial" panose="020B0604020202020204" pitchFamily="34" charset="0"/>
                    <a:ea typeface="ＭＳ Ｐゴシック" panose="020B0600070205080204" pitchFamily="34" charset="-128"/>
                  </a:defRPr>
                </a:lvl3pPr>
                <a:lvl4pPr marL="1600200" indent="-228600">
                  <a:defRPr kumimoji="1">
                    <a:solidFill>
                      <a:schemeClr val="tx1"/>
                    </a:solidFill>
                    <a:latin typeface="Arial" panose="020B0604020202020204" pitchFamily="34" charset="0"/>
                    <a:ea typeface="ＭＳ Ｐゴシック" panose="020B0600070205080204" pitchFamily="34" charset="-128"/>
                  </a:defRPr>
                </a:lvl4pPr>
                <a:lvl5pPr marL="2057400" indent="-228600">
                  <a:defRPr kumimoji="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lgn="ctr"/>
                <a:r>
                  <a:rPr lang="en-US" altLang="ja-JP" sz="1200" dirty="0"/>
                  <a:t>X-3</a:t>
                </a:r>
                <a:r>
                  <a:rPr lang="ja-JP" altLang="en-US" sz="1200" dirty="0"/>
                  <a:t>年</a:t>
                </a:r>
                <a:r>
                  <a:rPr lang="en-US" altLang="ja-JP" sz="1200" dirty="0"/>
                  <a:t> </a:t>
                </a:r>
                <a:r>
                  <a:rPr lang="ja-JP" altLang="en-US" sz="1200" dirty="0"/>
                  <a:t> </a:t>
                </a:r>
                <a:endParaRPr lang="en-US" altLang="ja-JP" sz="1200" dirty="0"/>
              </a:p>
              <a:p>
                <a:pPr algn="ctr"/>
                <a:r>
                  <a:rPr lang="en-US" altLang="ja-JP" sz="1200" dirty="0"/>
                  <a:t>9</a:t>
                </a:r>
                <a:r>
                  <a:rPr lang="ja-JP" altLang="en-US" sz="1200" dirty="0"/>
                  <a:t>月</a:t>
                </a:r>
              </a:p>
            </p:txBody>
          </p:sp>
          <p:sp>
            <p:nvSpPr>
              <p:cNvPr id="18470" name="テキスト ボックス 16">
                <a:extLst>
                  <a:ext uri="{FF2B5EF4-FFF2-40B4-BE49-F238E27FC236}">
                    <a16:creationId xmlns:a16="http://schemas.microsoft.com/office/drawing/2014/main" id="{A01DE3CF-3302-4553-B42C-91A85D8E272D}"/>
                  </a:ext>
                </a:extLst>
              </p:cNvPr>
              <p:cNvSpPr txBox="1">
                <a:spLocks noChangeArrowheads="1"/>
              </p:cNvSpPr>
              <p:nvPr/>
            </p:nvSpPr>
            <p:spPr bwMode="auto">
              <a:xfrm>
                <a:off x="4688760" y="1828556"/>
                <a:ext cx="747311" cy="492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34" charset="-128"/>
                  </a:defRPr>
                </a:lvl1pPr>
                <a:lvl2pPr marL="742950" indent="-285750">
                  <a:defRPr kumimoji="1">
                    <a:solidFill>
                      <a:schemeClr val="tx1"/>
                    </a:solidFill>
                    <a:latin typeface="Arial" panose="020B0604020202020204" pitchFamily="34" charset="0"/>
                    <a:ea typeface="ＭＳ Ｐゴシック" panose="020B0600070205080204" pitchFamily="34" charset="-128"/>
                  </a:defRPr>
                </a:lvl2pPr>
                <a:lvl3pPr marL="1143000" indent="-228600">
                  <a:defRPr kumimoji="1">
                    <a:solidFill>
                      <a:schemeClr val="tx1"/>
                    </a:solidFill>
                    <a:latin typeface="Arial" panose="020B0604020202020204" pitchFamily="34" charset="0"/>
                    <a:ea typeface="ＭＳ Ｐゴシック" panose="020B0600070205080204" pitchFamily="34" charset="-128"/>
                  </a:defRPr>
                </a:lvl3pPr>
                <a:lvl4pPr marL="1600200" indent="-228600">
                  <a:defRPr kumimoji="1">
                    <a:solidFill>
                      <a:schemeClr val="tx1"/>
                    </a:solidFill>
                    <a:latin typeface="Arial" panose="020B0604020202020204" pitchFamily="34" charset="0"/>
                    <a:ea typeface="ＭＳ Ｐゴシック" panose="020B0600070205080204" pitchFamily="34" charset="-128"/>
                  </a:defRPr>
                </a:lvl4pPr>
                <a:lvl5pPr marL="2057400" indent="-228600">
                  <a:defRPr kumimoji="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lgn="ctr"/>
                <a:r>
                  <a:rPr lang="ja-JP" altLang="en-US" sz="1400" dirty="0">
                    <a:solidFill>
                      <a:srgbClr val="FF0000"/>
                    </a:solidFill>
                  </a:rPr>
                  <a:t> </a:t>
                </a:r>
                <a:r>
                  <a:rPr lang="en-US" altLang="ja-JP" sz="1200" dirty="0"/>
                  <a:t>X-2</a:t>
                </a:r>
                <a:r>
                  <a:rPr lang="ja-JP" altLang="en-US" sz="1200" dirty="0"/>
                  <a:t>年</a:t>
                </a:r>
                <a:endParaRPr lang="en-US" altLang="ja-JP" sz="1200" dirty="0"/>
              </a:p>
              <a:p>
                <a:pPr algn="ctr"/>
                <a:r>
                  <a:rPr lang="en-US" altLang="ja-JP" sz="1200" dirty="0"/>
                  <a:t>3</a:t>
                </a:r>
                <a:r>
                  <a:rPr lang="ja-JP" altLang="en-US" sz="1200" dirty="0"/>
                  <a:t>月</a:t>
                </a:r>
                <a:endParaRPr lang="en-US" altLang="ja-JP" sz="1200" dirty="0"/>
              </a:p>
            </p:txBody>
          </p:sp>
          <p:cxnSp>
            <p:nvCxnSpPr>
              <p:cNvPr id="5" name="直線矢印コネクタ 4">
                <a:extLst>
                  <a:ext uri="{FF2B5EF4-FFF2-40B4-BE49-F238E27FC236}">
                    <a16:creationId xmlns:a16="http://schemas.microsoft.com/office/drawing/2014/main" id="{253BFF2A-6466-4A6E-AFD1-0369E6528BF9}"/>
                  </a:ext>
                </a:extLst>
              </p:cNvPr>
              <p:cNvCxnSpPr/>
              <p:nvPr/>
            </p:nvCxnSpPr>
            <p:spPr>
              <a:xfrm>
                <a:off x="107379" y="2353647"/>
                <a:ext cx="8497069" cy="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10" name="角丸四角形 9">
                <a:extLst>
                  <a:ext uri="{FF2B5EF4-FFF2-40B4-BE49-F238E27FC236}">
                    <a16:creationId xmlns:a16="http://schemas.microsoft.com/office/drawing/2014/main" id="{3568228B-575E-4D01-9FE5-F1D0C3CF4844}"/>
                  </a:ext>
                </a:extLst>
              </p:cNvPr>
              <p:cNvSpPr/>
              <p:nvPr/>
            </p:nvSpPr>
            <p:spPr>
              <a:xfrm>
                <a:off x="39111" y="2542629"/>
                <a:ext cx="1500323" cy="447841"/>
              </a:xfrm>
              <a:prstGeom prst="roundRect">
                <a:avLst/>
              </a:prstGeom>
              <a:solidFill>
                <a:schemeClr val="bg1"/>
              </a:solidFill>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solidFill>
                      <a:schemeClr val="tx1"/>
                    </a:solidFill>
                    <a:latin typeface="+mn-ea"/>
                  </a:rPr>
                  <a:t>潰瘍性大腸炎発症</a:t>
                </a:r>
                <a:endParaRPr lang="en-US" altLang="ja-JP" sz="1200" dirty="0">
                  <a:solidFill>
                    <a:schemeClr val="tx1"/>
                  </a:solidFill>
                  <a:latin typeface="+mn-ea"/>
                </a:endParaRPr>
              </a:p>
              <a:p>
                <a:pPr algn="ctr">
                  <a:defRPr/>
                </a:pPr>
                <a:r>
                  <a:rPr lang="ja-JP" altLang="en-US" sz="1200" dirty="0">
                    <a:solidFill>
                      <a:schemeClr val="tx1"/>
                    </a:solidFill>
                    <a:latin typeface="+mn-ea"/>
                  </a:rPr>
                  <a:t>（全大腸型）</a:t>
                </a:r>
                <a:endParaRPr lang="en-US" altLang="ja-JP" sz="1200" dirty="0">
                  <a:solidFill>
                    <a:schemeClr val="tx1"/>
                  </a:solidFill>
                  <a:latin typeface="+mn-ea"/>
                </a:endParaRPr>
              </a:p>
            </p:txBody>
          </p:sp>
        </p:grpSp>
        <p:sp>
          <p:nvSpPr>
            <p:cNvPr id="37" name="曲折矢印 36">
              <a:extLst>
                <a:ext uri="{FF2B5EF4-FFF2-40B4-BE49-F238E27FC236}">
                  <a16:creationId xmlns:a16="http://schemas.microsoft.com/office/drawing/2014/main" id="{AF3B6F06-07B8-4C7F-BD2B-A96A4BB1234B}"/>
                </a:ext>
              </a:extLst>
            </p:cNvPr>
            <p:cNvSpPr/>
            <p:nvPr/>
          </p:nvSpPr>
          <p:spPr>
            <a:xfrm rot="10800000" flipH="1">
              <a:off x="3223485" y="3124297"/>
              <a:ext cx="337376" cy="473251"/>
            </a:xfrm>
            <a:prstGeom prst="bentArrow">
              <a:avLst>
                <a:gd name="adj1" fmla="val 25000"/>
                <a:gd name="adj2" fmla="val 25000"/>
                <a:gd name="adj3" fmla="val 22054"/>
                <a:gd name="adj4" fmla="val 4375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schemeClr val="tx1"/>
                </a:solidFill>
              </a:endParaRPr>
            </a:p>
          </p:txBody>
        </p:sp>
        <p:sp>
          <p:nvSpPr>
            <p:cNvPr id="42" name="曲折矢印 41">
              <a:extLst>
                <a:ext uri="{FF2B5EF4-FFF2-40B4-BE49-F238E27FC236}">
                  <a16:creationId xmlns:a16="http://schemas.microsoft.com/office/drawing/2014/main" id="{AE9F9289-E85A-46AD-A911-32937DE4386E}"/>
                </a:ext>
              </a:extLst>
            </p:cNvPr>
            <p:cNvSpPr/>
            <p:nvPr/>
          </p:nvSpPr>
          <p:spPr>
            <a:xfrm rot="10800000" flipH="1">
              <a:off x="3771203" y="3764370"/>
              <a:ext cx="344529" cy="487544"/>
            </a:xfrm>
            <a:prstGeom prst="bentArrow">
              <a:avLst>
                <a:gd name="adj1" fmla="val 25000"/>
                <a:gd name="adj2" fmla="val 25000"/>
                <a:gd name="adj3" fmla="val 25000"/>
                <a:gd name="adj4" fmla="val 4375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schemeClr val="tx1"/>
                </a:solidFill>
              </a:endParaRPr>
            </a:p>
          </p:txBody>
        </p:sp>
        <p:sp>
          <p:nvSpPr>
            <p:cNvPr id="44" name="曲折矢印 43">
              <a:extLst>
                <a:ext uri="{FF2B5EF4-FFF2-40B4-BE49-F238E27FC236}">
                  <a16:creationId xmlns:a16="http://schemas.microsoft.com/office/drawing/2014/main" id="{1C742B4D-5D4B-40C2-B87C-E3229DC7BCD4}"/>
                </a:ext>
              </a:extLst>
            </p:cNvPr>
            <p:cNvSpPr/>
            <p:nvPr/>
          </p:nvSpPr>
          <p:spPr>
            <a:xfrm rot="10800000" flipH="1">
              <a:off x="4439599" y="4506905"/>
              <a:ext cx="336580" cy="452605"/>
            </a:xfrm>
            <a:prstGeom prst="bentArrow">
              <a:avLst>
                <a:gd name="adj1" fmla="val 25000"/>
                <a:gd name="adj2" fmla="val 25000"/>
                <a:gd name="adj3" fmla="val 25000"/>
                <a:gd name="adj4" fmla="val 46663"/>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schemeClr val="tx1"/>
                </a:solidFill>
              </a:endParaRPr>
            </a:p>
          </p:txBody>
        </p:sp>
      </p:grpSp>
      <p:cxnSp>
        <p:nvCxnSpPr>
          <p:cNvPr id="46" name="直線コネクタ 45">
            <a:extLst>
              <a:ext uri="{FF2B5EF4-FFF2-40B4-BE49-F238E27FC236}">
                <a16:creationId xmlns:a16="http://schemas.microsoft.com/office/drawing/2014/main" id="{68920938-0B67-410E-B623-6C8658F67ED7}"/>
              </a:ext>
            </a:extLst>
          </p:cNvPr>
          <p:cNvCxnSpPr>
            <a:cxnSpLocks/>
          </p:cNvCxnSpPr>
          <p:nvPr/>
        </p:nvCxnSpPr>
        <p:spPr>
          <a:xfrm>
            <a:off x="684213" y="1998663"/>
            <a:ext cx="0" cy="1905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1E5554B7-9727-4A33-B814-4E6DB914AED4}"/>
              </a:ext>
            </a:extLst>
          </p:cNvPr>
          <p:cNvSpPr txBox="1"/>
          <p:nvPr/>
        </p:nvSpPr>
        <p:spPr>
          <a:xfrm>
            <a:off x="6721475" y="955675"/>
            <a:ext cx="1476375" cy="400050"/>
          </a:xfrm>
          <a:prstGeom prst="rect">
            <a:avLst/>
          </a:prstGeom>
          <a:solidFill>
            <a:schemeClr val="accent4">
              <a:lumMod val="20000"/>
              <a:lumOff val="80000"/>
            </a:schemeClr>
          </a:solidFill>
          <a:effectLst>
            <a:outerShdw blurRad="50800" dist="38100" dir="2700000" algn="tl" rotWithShape="0">
              <a:prstClr val="black">
                <a:alpha val="40000"/>
              </a:prstClr>
            </a:outerShdw>
          </a:effectLst>
        </p:spPr>
        <p:txBody>
          <a:bodyPr>
            <a:spAutoFit/>
          </a:bodyPr>
          <a:lstStyle/>
          <a:p>
            <a:pPr algn="ctr">
              <a:defRPr/>
            </a:pPr>
            <a:r>
              <a:rPr lang="en-US" altLang="ja-JP" sz="2000" b="1" dirty="0">
                <a:ea typeface="ＭＳ Ｐゴシック" panose="020B0600070205080204" pitchFamily="50" charset="-128"/>
              </a:rPr>
              <a:t>71</a:t>
            </a:r>
            <a:r>
              <a:rPr lang="ja-JP" altLang="en-US" sz="2000" b="1" dirty="0">
                <a:ea typeface="ＭＳ Ｐゴシック" panose="020B0600070205080204" pitchFamily="50" charset="-128"/>
              </a:rPr>
              <a:t>歳男性</a:t>
            </a:r>
          </a:p>
        </p:txBody>
      </p:sp>
      <p:sp>
        <p:nvSpPr>
          <p:cNvPr id="7" name="四角形: 角を丸くする 6">
            <a:extLst>
              <a:ext uri="{FF2B5EF4-FFF2-40B4-BE49-F238E27FC236}">
                <a16:creationId xmlns:a16="http://schemas.microsoft.com/office/drawing/2014/main" id="{34023600-3A3D-46D0-BA17-8D7A7BDBA68B}"/>
              </a:ext>
            </a:extLst>
          </p:cNvPr>
          <p:cNvSpPr/>
          <p:nvPr/>
        </p:nvSpPr>
        <p:spPr>
          <a:xfrm>
            <a:off x="7854352" y="5429250"/>
            <a:ext cx="1008063" cy="473075"/>
          </a:xfrm>
          <a:prstGeom prst="roundRect">
            <a:avLst/>
          </a:prstGeom>
          <a:solidFill>
            <a:schemeClr val="bg1"/>
          </a:solidFill>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altLang="ja-JP" sz="1600" dirty="0"/>
              <a:t>ESD</a:t>
            </a:r>
            <a:r>
              <a:rPr lang="ja-JP" altLang="en-US" sz="1600" dirty="0"/>
              <a:t>施行</a:t>
            </a:r>
          </a:p>
        </p:txBody>
      </p:sp>
      <p:sp>
        <p:nvSpPr>
          <p:cNvPr id="18446" name="テキスト ボックス 7">
            <a:extLst>
              <a:ext uri="{FF2B5EF4-FFF2-40B4-BE49-F238E27FC236}">
                <a16:creationId xmlns:a16="http://schemas.microsoft.com/office/drawing/2014/main" id="{6A745E50-6861-4133-87A5-87074D22A4AB}"/>
              </a:ext>
            </a:extLst>
          </p:cNvPr>
          <p:cNvSpPr txBox="1">
            <a:spLocks noChangeArrowheads="1"/>
          </p:cNvSpPr>
          <p:nvPr/>
        </p:nvSpPr>
        <p:spPr bwMode="auto">
          <a:xfrm>
            <a:off x="6820905" y="1508773"/>
            <a:ext cx="8461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34" charset="-128"/>
              </a:defRPr>
            </a:lvl1pPr>
            <a:lvl2pPr marL="742950" indent="-285750">
              <a:defRPr kumimoji="1">
                <a:solidFill>
                  <a:schemeClr val="tx1"/>
                </a:solidFill>
                <a:latin typeface="Arial" panose="020B0604020202020204" pitchFamily="34" charset="0"/>
                <a:ea typeface="ＭＳ Ｐゴシック" panose="020B0600070205080204" pitchFamily="34" charset="-128"/>
              </a:defRPr>
            </a:lvl2pPr>
            <a:lvl3pPr marL="1143000" indent="-228600">
              <a:defRPr kumimoji="1">
                <a:solidFill>
                  <a:schemeClr val="tx1"/>
                </a:solidFill>
                <a:latin typeface="Arial" panose="020B0604020202020204" pitchFamily="34" charset="0"/>
                <a:ea typeface="ＭＳ Ｐゴシック" panose="020B0600070205080204" pitchFamily="34" charset="-128"/>
              </a:defRPr>
            </a:lvl3pPr>
            <a:lvl4pPr marL="1600200" indent="-228600">
              <a:defRPr kumimoji="1">
                <a:solidFill>
                  <a:schemeClr val="tx1"/>
                </a:solidFill>
                <a:latin typeface="Arial" panose="020B0604020202020204" pitchFamily="34" charset="0"/>
                <a:ea typeface="ＭＳ Ｐゴシック" panose="020B0600070205080204" pitchFamily="34" charset="-128"/>
              </a:defRPr>
            </a:lvl4pPr>
            <a:lvl5pPr marL="2057400" indent="-228600">
              <a:defRPr kumimoji="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lgn="ctr"/>
            <a:r>
              <a:rPr lang="en-US" altLang="ja-JP" sz="1200"/>
              <a:t>X</a:t>
            </a:r>
            <a:r>
              <a:rPr lang="ja-JP" altLang="en-US" sz="1200"/>
              <a:t>年</a:t>
            </a:r>
            <a:endParaRPr lang="en-US" altLang="ja-JP" sz="1200"/>
          </a:p>
          <a:p>
            <a:pPr algn="ctr"/>
            <a:r>
              <a:rPr lang="en-US" altLang="ja-JP" sz="1200"/>
              <a:t>4/7</a:t>
            </a:r>
            <a:endParaRPr lang="ja-JP" altLang="en-US" sz="1200"/>
          </a:p>
        </p:txBody>
      </p:sp>
      <p:sp>
        <p:nvSpPr>
          <p:cNvPr id="11" name="四角形: 角を丸くする 10">
            <a:extLst>
              <a:ext uri="{FF2B5EF4-FFF2-40B4-BE49-F238E27FC236}">
                <a16:creationId xmlns:a16="http://schemas.microsoft.com/office/drawing/2014/main" id="{67EA4F9B-2E12-42AD-A584-28175340AA34}"/>
              </a:ext>
            </a:extLst>
          </p:cNvPr>
          <p:cNvSpPr/>
          <p:nvPr/>
        </p:nvSpPr>
        <p:spPr>
          <a:xfrm>
            <a:off x="3673475" y="3022600"/>
            <a:ext cx="2341563" cy="544513"/>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schemeClr val="tx1"/>
                </a:solidFill>
              </a:rPr>
              <a:t>範囲決定目的に</a:t>
            </a:r>
            <a:r>
              <a:rPr lang="en-US" altLang="ja-JP" sz="1200" dirty="0">
                <a:solidFill>
                  <a:schemeClr val="tx1"/>
                </a:solidFill>
              </a:rPr>
              <a:t>CS</a:t>
            </a:r>
            <a:r>
              <a:rPr lang="ja-JP" altLang="en-US" sz="1200" dirty="0">
                <a:solidFill>
                  <a:schemeClr val="tx1"/>
                </a:solidFill>
              </a:rPr>
              <a:t>再検　</a:t>
            </a:r>
            <a:endParaRPr lang="en-US" altLang="ja-JP" sz="1200" dirty="0">
              <a:solidFill>
                <a:schemeClr val="tx1"/>
              </a:solidFill>
            </a:endParaRPr>
          </a:p>
          <a:p>
            <a:pPr algn="ctr">
              <a:defRPr/>
            </a:pPr>
            <a:r>
              <a:rPr lang="ja-JP" altLang="en-US" sz="1200" dirty="0">
                <a:solidFill>
                  <a:schemeClr val="tx1"/>
                </a:solidFill>
              </a:rPr>
              <a:t>→周囲粘膜生検で</a:t>
            </a:r>
            <a:r>
              <a:rPr lang="en-US" altLang="ja-JP" sz="1200" dirty="0">
                <a:solidFill>
                  <a:schemeClr val="tx1"/>
                </a:solidFill>
              </a:rPr>
              <a:t>UC-</a:t>
            </a:r>
            <a:r>
              <a:rPr lang="en-US" altLang="ja-JP" sz="1200" dirty="0" err="1">
                <a:solidFill>
                  <a:schemeClr val="tx1"/>
                </a:solidFill>
              </a:rPr>
              <a:t>Ⅲb</a:t>
            </a:r>
            <a:r>
              <a:rPr lang="ja-JP" altLang="en-US" sz="1200" dirty="0">
                <a:solidFill>
                  <a:schemeClr val="tx1"/>
                </a:solidFill>
              </a:rPr>
              <a:t>検出</a:t>
            </a:r>
          </a:p>
        </p:txBody>
      </p:sp>
      <p:sp>
        <p:nvSpPr>
          <p:cNvPr id="13" name="四角形: 角を丸くする 12">
            <a:extLst>
              <a:ext uri="{FF2B5EF4-FFF2-40B4-BE49-F238E27FC236}">
                <a16:creationId xmlns:a16="http://schemas.microsoft.com/office/drawing/2014/main" id="{C2919967-9AB5-4EAA-BCBB-837B5001ACC8}"/>
              </a:ext>
            </a:extLst>
          </p:cNvPr>
          <p:cNvSpPr/>
          <p:nvPr/>
        </p:nvSpPr>
        <p:spPr>
          <a:xfrm>
            <a:off x="4226731" y="3719154"/>
            <a:ext cx="2278062" cy="576263"/>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schemeClr val="tx1"/>
                </a:solidFill>
              </a:rPr>
              <a:t>範囲決定目的に</a:t>
            </a:r>
            <a:r>
              <a:rPr lang="en-US" altLang="ja-JP" sz="1200" dirty="0">
                <a:solidFill>
                  <a:schemeClr val="tx1"/>
                </a:solidFill>
              </a:rPr>
              <a:t>CS</a:t>
            </a:r>
            <a:r>
              <a:rPr lang="ja-JP" altLang="en-US" sz="1200" dirty="0">
                <a:solidFill>
                  <a:schemeClr val="tx1"/>
                </a:solidFill>
              </a:rPr>
              <a:t>再検　</a:t>
            </a:r>
            <a:endParaRPr lang="en-US" altLang="ja-JP" sz="1200" dirty="0">
              <a:solidFill>
                <a:schemeClr val="tx1"/>
              </a:solidFill>
            </a:endParaRPr>
          </a:p>
          <a:p>
            <a:pPr algn="ctr">
              <a:defRPr/>
            </a:pPr>
            <a:r>
              <a:rPr lang="ja-JP" altLang="en-US" sz="1200" dirty="0">
                <a:solidFill>
                  <a:schemeClr val="tx1"/>
                </a:solidFill>
              </a:rPr>
              <a:t>→周囲粘膜生検で</a:t>
            </a:r>
            <a:r>
              <a:rPr lang="en-US" altLang="ja-JP" sz="1200" dirty="0">
                <a:solidFill>
                  <a:schemeClr val="tx1"/>
                </a:solidFill>
              </a:rPr>
              <a:t>UC-</a:t>
            </a:r>
            <a:r>
              <a:rPr lang="en-US" altLang="ja-JP" sz="1200" dirty="0" err="1">
                <a:solidFill>
                  <a:schemeClr val="tx1"/>
                </a:solidFill>
              </a:rPr>
              <a:t>Ⅲb</a:t>
            </a:r>
            <a:r>
              <a:rPr lang="ja-JP" altLang="en-US" sz="1200" dirty="0">
                <a:solidFill>
                  <a:schemeClr val="tx1"/>
                </a:solidFill>
              </a:rPr>
              <a:t>検出</a:t>
            </a:r>
          </a:p>
        </p:txBody>
      </p:sp>
      <p:sp>
        <p:nvSpPr>
          <p:cNvPr id="18449" name="テキスト ボックス 14">
            <a:extLst>
              <a:ext uri="{FF2B5EF4-FFF2-40B4-BE49-F238E27FC236}">
                <a16:creationId xmlns:a16="http://schemas.microsoft.com/office/drawing/2014/main" id="{71039426-74A4-4B2C-92E2-8087B0E7A6A5}"/>
              </a:ext>
            </a:extLst>
          </p:cNvPr>
          <p:cNvSpPr txBox="1">
            <a:spLocks noChangeArrowheads="1"/>
          </p:cNvSpPr>
          <p:nvPr/>
        </p:nvSpPr>
        <p:spPr bwMode="auto">
          <a:xfrm>
            <a:off x="5526087" y="1694510"/>
            <a:ext cx="8032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34" charset="-128"/>
              </a:defRPr>
            </a:lvl1pPr>
            <a:lvl2pPr marL="742950" indent="-285750">
              <a:defRPr kumimoji="1">
                <a:solidFill>
                  <a:schemeClr val="tx1"/>
                </a:solidFill>
                <a:latin typeface="Arial" panose="020B0604020202020204" pitchFamily="34" charset="0"/>
                <a:ea typeface="ＭＳ Ｐゴシック" panose="020B0600070205080204" pitchFamily="34" charset="-128"/>
              </a:defRPr>
            </a:lvl2pPr>
            <a:lvl3pPr marL="1143000" indent="-228600">
              <a:defRPr kumimoji="1">
                <a:solidFill>
                  <a:schemeClr val="tx1"/>
                </a:solidFill>
                <a:latin typeface="Arial" panose="020B0604020202020204" pitchFamily="34" charset="0"/>
                <a:ea typeface="ＭＳ Ｐゴシック" panose="020B0600070205080204" pitchFamily="34" charset="-128"/>
              </a:defRPr>
            </a:lvl3pPr>
            <a:lvl4pPr marL="1600200" indent="-228600">
              <a:defRPr kumimoji="1">
                <a:solidFill>
                  <a:schemeClr val="tx1"/>
                </a:solidFill>
                <a:latin typeface="Arial" panose="020B0604020202020204" pitchFamily="34" charset="0"/>
                <a:ea typeface="ＭＳ Ｐゴシック" panose="020B0600070205080204" pitchFamily="34" charset="-128"/>
              </a:defRPr>
            </a:lvl4pPr>
            <a:lvl5pPr marL="2057400" indent="-228600">
              <a:defRPr kumimoji="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lgn="ctr"/>
            <a:r>
              <a:rPr lang="en-US" altLang="ja-JP" sz="1200" dirty="0"/>
              <a:t>8</a:t>
            </a:r>
            <a:r>
              <a:rPr lang="ja-JP" altLang="en-US" sz="1200" dirty="0"/>
              <a:t>月</a:t>
            </a:r>
          </a:p>
        </p:txBody>
      </p:sp>
      <p:sp>
        <p:nvSpPr>
          <p:cNvPr id="18450" name="テキスト ボックス 15">
            <a:extLst>
              <a:ext uri="{FF2B5EF4-FFF2-40B4-BE49-F238E27FC236}">
                <a16:creationId xmlns:a16="http://schemas.microsoft.com/office/drawing/2014/main" id="{A7910274-078A-47ED-9AA0-6179F0ADBEC0}"/>
              </a:ext>
            </a:extLst>
          </p:cNvPr>
          <p:cNvSpPr txBox="1">
            <a:spLocks noChangeArrowheads="1"/>
          </p:cNvSpPr>
          <p:nvPr/>
        </p:nvSpPr>
        <p:spPr bwMode="auto">
          <a:xfrm>
            <a:off x="6194425" y="1508772"/>
            <a:ext cx="7556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34" charset="-128"/>
              </a:defRPr>
            </a:lvl1pPr>
            <a:lvl2pPr marL="742950" indent="-285750">
              <a:defRPr kumimoji="1">
                <a:solidFill>
                  <a:schemeClr val="tx1"/>
                </a:solidFill>
                <a:latin typeface="Arial" panose="020B0604020202020204" pitchFamily="34" charset="0"/>
                <a:ea typeface="ＭＳ Ｐゴシック" panose="020B0600070205080204" pitchFamily="34" charset="-128"/>
              </a:defRPr>
            </a:lvl2pPr>
            <a:lvl3pPr marL="1143000" indent="-228600">
              <a:defRPr kumimoji="1">
                <a:solidFill>
                  <a:schemeClr val="tx1"/>
                </a:solidFill>
                <a:latin typeface="Arial" panose="020B0604020202020204" pitchFamily="34" charset="0"/>
                <a:ea typeface="ＭＳ Ｐゴシック" panose="020B0600070205080204" pitchFamily="34" charset="-128"/>
              </a:defRPr>
            </a:lvl3pPr>
            <a:lvl4pPr marL="1600200" indent="-228600">
              <a:defRPr kumimoji="1">
                <a:solidFill>
                  <a:schemeClr val="tx1"/>
                </a:solidFill>
                <a:latin typeface="Arial" panose="020B0604020202020204" pitchFamily="34" charset="0"/>
                <a:ea typeface="ＭＳ Ｐゴシック" panose="020B0600070205080204" pitchFamily="34" charset="-128"/>
              </a:defRPr>
            </a:lvl4pPr>
            <a:lvl5pPr marL="2057400" indent="-228600">
              <a:defRPr kumimoji="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lgn="ctr"/>
            <a:r>
              <a:rPr lang="en-US" altLang="ja-JP" sz="1200" dirty="0"/>
              <a:t>X-1</a:t>
            </a:r>
            <a:r>
              <a:rPr lang="ja-JP" altLang="en-US" sz="1200" dirty="0"/>
              <a:t>年</a:t>
            </a:r>
            <a:endParaRPr lang="en-US" altLang="ja-JP" sz="1200" dirty="0"/>
          </a:p>
          <a:p>
            <a:pPr algn="ctr"/>
            <a:r>
              <a:rPr lang="en-US" altLang="ja-JP" sz="1200" dirty="0"/>
              <a:t>9</a:t>
            </a:r>
            <a:r>
              <a:rPr lang="ja-JP" altLang="en-US" sz="1200" dirty="0"/>
              <a:t>月</a:t>
            </a:r>
          </a:p>
        </p:txBody>
      </p:sp>
      <p:sp>
        <p:nvSpPr>
          <p:cNvPr id="18451" name="テキスト ボックス 19">
            <a:extLst>
              <a:ext uri="{FF2B5EF4-FFF2-40B4-BE49-F238E27FC236}">
                <a16:creationId xmlns:a16="http://schemas.microsoft.com/office/drawing/2014/main" id="{68CC0707-EDD5-4FD0-AA95-3A6BB141354D}"/>
              </a:ext>
            </a:extLst>
          </p:cNvPr>
          <p:cNvSpPr txBox="1">
            <a:spLocks noChangeArrowheads="1"/>
          </p:cNvSpPr>
          <p:nvPr/>
        </p:nvSpPr>
        <p:spPr bwMode="auto">
          <a:xfrm>
            <a:off x="383318" y="1693736"/>
            <a:ext cx="7778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34" charset="-128"/>
              </a:defRPr>
            </a:lvl1pPr>
            <a:lvl2pPr marL="742950" indent="-285750">
              <a:defRPr kumimoji="1">
                <a:solidFill>
                  <a:schemeClr val="tx1"/>
                </a:solidFill>
                <a:latin typeface="Arial" panose="020B0604020202020204" pitchFamily="34" charset="0"/>
                <a:ea typeface="ＭＳ Ｐゴシック" panose="020B0600070205080204" pitchFamily="34" charset="-128"/>
              </a:defRPr>
            </a:lvl2pPr>
            <a:lvl3pPr marL="1143000" indent="-228600">
              <a:defRPr kumimoji="1">
                <a:solidFill>
                  <a:schemeClr val="tx1"/>
                </a:solidFill>
                <a:latin typeface="Arial" panose="020B0604020202020204" pitchFamily="34" charset="0"/>
                <a:ea typeface="ＭＳ Ｐゴシック" panose="020B0600070205080204" pitchFamily="34" charset="-128"/>
              </a:defRPr>
            </a:lvl3pPr>
            <a:lvl4pPr marL="1600200" indent="-228600">
              <a:defRPr kumimoji="1">
                <a:solidFill>
                  <a:schemeClr val="tx1"/>
                </a:solidFill>
                <a:latin typeface="Arial" panose="020B0604020202020204" pitchFamily="34" charset="0"/>
                <a:ea typeface="ＭＳ Ｐゴシック" panose="020B0600070205080204" pitchFamily="34" charset="-128"/>
              </a:defRPr>
            </a:lvl4pPr>
            <a:lvl5pPr marL="2057400" indent="-228600">
              <a:defRPr kumimoji="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lgn="ctr"/>
            <a:r>
              <a:rPr lang="en-US" altLang="ja-JP" sz="1200" dirty="0"/>
              <a:t>X-39</a:t>
            </a:r>
            <a:r>
              <a:rPr lang="ja-JP" altLang="en-US" sz="1200"/>
              <a:t>年</a:t>
            </a:r>
            <a:endParaRPr lang="en-US" altLang="ja-JP" sz="1200"/>
          </a:p>
        </p:txBody>
      </p:sp>
      <p:sp>
        <p:nvSpPr>
          <p:cNvPr id="18452" name="テキスト ボックス 20">
            <a:extLst>
              <a:ext uri="{FF2B5EF4-FFF2-40B4-BE49-F238E27FC236}">
                <a16:creationId xmlns:a16="http://schemas.microsoft.com/office/drawing/2014/main" id="{0653065A-89CC-4D39-B54E-00BB521C5255}"/>
              </a:ext>
            </a:extLst>
          </p:cNvPr>
          <p:cNvSpPr txBox="1">
            <a:spLocks noChangeArrowheads="1"/>
          </p:cNvSpPr>
          <p:nvPr/>
        </p:nvSpPr>
        <p:spPr bwMode="auto">
          <a:xfrm>
            <a:off x="1647825" y="1510360"/>
            <a:ext cx="8286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34" charset="-128"/>
              </a:defRPr>
            </a:lvl1pPr>
            <a:lvl2pPr marL="742950" indent="-285750">
              <a:defRPr kumimoji="1">
                <a:solidFill>
                  <a:schemeClr val="tx1"/>
                </a:solidFill>
                <a:latin typeface="Arial" panose="020B0604020202020204" pitchFamily="34" charset="0"/>
                <a:ea typeface="ＭＳ Ｐゴシック" panose="020B0600070205080204" pitchFamily="34" charset="-128"/>
              </a:defRPr>
            </a:lvl2pPr>
            <a:lvl3pPr marL="1143000" indent="-228600">
              <a:defRPr kumimoji="1">
                <a:solidFill>
                  <a:schemeClr val="tx1"/>
                </a:solidFill>
                <a:latin typeface="Arial" panose="020B0604020202020204" pitchFamily="34" charset="0"/>
                <a:ea typeface="ＭＳ Ｐゴシック" panose="020B0600070205080204" pitchFamily="34" charset="-128"/>
              </a:defRPr>
            </a:lvl3pPr>
            <a:lvl4pPr marL="1600200" indent="-228600">
              <a:defRPr kumimoji="1">
                <a:solidFill>
                  <a:schemeClr val="tx1"/>
                </a:solidFill>
                <a:latin typeface="Arial" panose="020B0604020202020204" pitchFamily="34" charset="0"/>
                <a:ea typeface="ＭＳ Ｐゴシック" panose="020B0600070205080204" pitchFamily="34" charset="-128"/>
              </a:defRPr>
            </a:lvl4pPr>
            <a:lvl5pPr marL="2057400" indent="-228600">
              <a:defRPr kumimoji="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lgn="ctr"/>
            <a:r>
              <a:rPr lang="en-US" altLang="ja-JP" sz="1200"/>
              <a:t>X-10</a:t>
            </a:r>
            <a:r>
              <a:rPr lang="ja-JP" altLang="en-US" sz="1200"/>
              <a:t>年</a:t>
            </a:r>
            <a:endParaRPr lang="en-US" altLang="ja-JP" sz="1200"/>
          </a:p>
          <a:p>
            <a:pPr algn="ctr"/>
            <a:r>
              <a:rPr lang="en-US" altLang="ja-JP" sz="1200"/>
              <a:t>5</a:t>
            </a:r>
            <a:r>
              <a:rPr lang="ja-JP" altLang="en-US" sz="1200"/>
              <a:t>月</a:t>
            </a:r>
            <a:endParaRPr lang="en-US" altLang="ja-JP" sz="1200"/>
          </a:p>
        </p:txBody>
      </p:sp>
      <p:sp>
        <p:nvSpPr>
          <p:cNvPr id="26" name="四角形: 角を丸くする 25">
            <a:extLst>
              <a:ext uri="{FF2B5EF4-FFF2-40B4-BE49-F238E27FC236}">
                <a16:creationId xmlns:a16="http://schemas.microsoft.com/office/drawing/2014/main" id="{217EFD1B-0E71-43DD-84BD-B128C9605F9D}"/>
              </a:ext>
            </a:extLst>
          </p:cNvPr>
          <p:cNvSpPr/>
          <p:nvPr/>
        </p:nvSpPr>
        <p:spPr>
          <a:xfrm>
            <a:off x="1135063" y="2789238"/>
            <a:ext cx="1612900" cy="588962"/>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schemeClr val="tx1"/>
                </a:solidFill>
              </a:rPr>
              <a:t>直腸</a:t>
            </a:r>
            <a:r>
              <a:rPr lang="en-US" altLang="ja-JP" sz="1200" dirty="0">
                <a:solidFill>
                  <a:schemeClr val="tx1"/>
                </a:solidFill>
              </a:rPr>
              <a:t>0-Ⅱa,0-Ⅱc</a:t>
            </a:r>
            <a:r>
              <a:rPr lang="ja-JP" altLang="en-US" sz="1200" dirty="0">
                <a:solidFill>
                  <a:schemeClr val="tx1"/>
                </a:solidFill>
              </a:rPr>
              <a:t>病変に対して</a:t>
            </a:r>
            <a:r>
              <a:rPr lang="en-US" altLang="ja-JP" sz="1200" dirty="0">
                <a:solidFill>
                  <a:schemeClr val="tx1"/>
                </a:solidFill>
              </a:rPr>
              <a:t>ESD</a:t>
            </a:r>
            <a:r>
              <a:rPr lang="ja-JP" altLang="en-US" sz="1200" dirty="0">
                <a:solidFill>
                  <a:schemeClr val="tx1"/>
                </a:solidFill>
              </a:rPr>
              <a:t>施行</a:t>
            </a:r>
            <a:endParaRPr lang="en-US" altLang="ja-JP" sz="1200" dirty="0">
              <a:solidFill>
                <a:schemeClr val="tx1"/>
              </a:solidFill>
            </a:endParaRPr>
          </a:p>
          <a:p>
            <a:pPr algn="ctr">
              <a:defRPr/>
            </a:pPr>
            <a:r>
              <a:rPr lang="ja-JP" altLang="en-US" sz="1200" dirty="0">
                <a:solidFill>
                  <a:schemeClr val="tx1"/>
                </a:solidFill>
              </a:rPr>
              <a:t>→病理：高分化腺癌</a:t>
            </a:r>
          </a:p>
        </p:txBody>
      </p:sp>
      <p:cxnSp>
        <p:nvCxnSpPr>
          <p:cNvPr id="31" name="直線コネクタ 30">
            <a:extLst>
              <a:ext uri="{FF2B5EF4-FFF2-40B4-BE49-F238E27FC236}">
                <a16:creationId xmlns:a16="http://schemas.microsoft.com/office/drawing/2014/main" id="{05357659-582F-409F-8F54-5AF3D9569826}"/>
              </a:ext>
            </a:extLst>
          </p:cNvPr>
          <p:cNvCxnSpPr>
            <a:cxnSpLocks/>
          </p:cNvCxnSpPr>
          <p:nvPr/>
        </p:nvCxnSpPr>
        <p:spPr>
          <a:xfrm>
            <a:off x="2049463" y="2016125"/>
            <a:ext cx="0" cy="774700"/>
          </a:xfrm>
          <a:prstGeom prst="line">
            <a:avLst/>
          </a:prstGeom>
          <a:ln/>
          <a:effectLst/>
        </p:spPr>
        <p:style>
          <a:lnRef idx="3">
            <a:schemeClr val="accent1"/>
          </a:lnRef>
          <a:fillRef idx="0">
            <a:schemeClr val="accent1"/>
          </a:fillRef>
          <a:effectRef idx="2">
            <a:schemeClr val="accent1"/>
          </a:effectRef>
          <a:fontRef idx="minor">
            <a:schemeClr val="tx1"/>
          </a:fontRef>
        </p:style>
      </p:cxnSp>
      <p:sp>
        <p:nvSpPr>
          <p:cNvPr id="51" name="四角形: 角を丸くする 50">
            <a:extLst>
              <a:ext uri="{FF2B5EF4-FFF2-40B4-BE49-F238E27FC236}">
                <a16:creationId xmlns:a16="http://schemas.microsoft.com/office/drawing/2014/main" id="{1A413AC6-44E4-4F61-863E-BC8869F57DF4}"/>
              </a:ext>
            </a:extLst>
          </p:cNvPr>
          <p:cNvSpPr/>
          <p:nvPr/>
        </p:nvSpPr>
        <p:spPr>
          <a:xfrm>
            <a:off x="438150" y="4775200"/>
            <a:ext cx="3863975" cy="619125"/>
          </a:xfrm>
          <a:prstGeom prst="roundRect">
            <a:avLst>
              <a:gd name="adj" fmla="val 0"/>
            </a:avLst>
          </a:prstGeom>
          <a:solidFill>
            <a:schemeClr val="bg1"/>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1200" dirty="0">
                <a:solidFill>
                  <a:schemeClr val="tx1"/>
                </a:solidFill>
              </a:rPr>
              <a:t>X-7</a:t>
            </a:r>
            <a:r>
              <a:rPr lang="ja-JP" altLang="en-US" sz="1200" dirty="0">
                <a:solidFill>
                  <a:schemeClr val="tx1"/>
                </a:solidFill>
              </a:rPr>
              <a:t>年　早期胃癌に対して</a:t>
            </a:r>
            <a:r>
              <a:rPr lang="en-US" altLang="ja-JP" sz="1200" dirty="0">
                <a:solidFill>
                  <a:schemeClr val="tx1"/>
                </a:solidFill>
              </a:rPr>
              <a:t>ESD</a:t>
            </a:r>
            <a:r>
              <a:rPr lang="ja-JP" altLang="en-US" sz="1200" dirty="0">
                <a:solidFill>
                  <a:schemeClr val="tx1"/>
                </a:solidFill>
              </a:rPr>
              <a:t>施行</a:t>
            </a:r>
            <a:endParaRPr lang="en-US" altLang="ja-JP" sz="1200" dirty="0">
              <a:solidFill>
                <a:schemeClr val="tx1"/>
              </a:solidFill>
            </a:endParaRPr>
          </a:p>
          <a:p>
            <a:pPr>
              <a:defRPr/>
            </a:pPr>
            <a:r>
              <a:rPr lang="en-US" altLang="ja-JP" sz="1200" dirty="0">
                <a:solidFill>
                  <a:schemeClr val="tx1"/>
                </a:solidFill>
              </a:rPr>
              <a:t>X-5</a:t>
            </a:r>
            <a:r>
              <a:rPr lang="ja-JP" altLang="en-US" sz="1200" dirty="0">
                <a:solidFill>
                  <a:schemeClr val="tx1"/>
                </a:solidFill>
              </a:rPr>
              <a:t>年　心房細動に対してカテーテルアブレーション施行</a:t>
            </a:r>
          </a:p>
        </p:txBody>
      </p:sp>
      <p:sp>
        <p:nvSpPr>
          <p:cNvPr id="18456" name="テキスト ボックス 16400">
            <a:extLst>
              <a:ext uri="{FF2B5EF4-FFF2-40B4-BE49-F238E27FC236}">
                <a16:creationId xmlns:a16="http://schemas.microsoft.com/office/drawing/2014/main" id="{4924E06A-D1DC-43C5-A0C9-D127ED504AB1}"/>
              </a:ext>
            </a:extLst>
          </p:cNvPr>
          <p:cNvSpPr txBox="1">
            <a:spLocks noChangeArrowheads="1"/>
          </p:cNvSpPr>
          <p:nvPr/>
        </p:nvSpPr>
        <p:spPr bwMode="auto">
          <a:xfrm>
            <a:off x="7943850" y="1693736"/>
            <a:ext cx="4572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34" charset="-128"/>
              </a:defRPr>
            </a:lvl1pPr>
            <a:lvl2pPr marL="742950" indent="-285750">
              <a:defRPr kumimoji="1">
                <a:solidFill>
                  <a:schemeClr val="tx1"/>
                </a:solidFill>
                <a:latin typeface="Arial" panose="020B0604020202020204" pitchFamily="34" charset="0"/>
                <a:ea typeface="ＭＳ Ｐゴシック" panose="020B0600070205080204" pitchFamily="34" charset="-128"/>
              </a:defRPr>
            </a:lvl2pPr>
            <a:lvl3pPr marL="1143000" indent="-228600">
              <a:defRPr kumimoji="1">
                <a:solidFill>
                  <a:schemeClr val="tx1"/>
                </a:solidFill>
                <a:latin typeface="Arial" panose="020B0604020202020204" pitchFamily="34" charset="0"/>
                <a:ea typeface="ＭＳ Ｐゴシック" panose="020B0600070205080204" pitchFamily="34" charset="-128"/>
              </a:defRPr>
            </a:lvl3pPr>
            <a:lvl4pPr marL="1600200" indent="-228600">
              <a:defRPr kumimoji="1">
                <a:solidFill>
                  <a:schemeClr val="tx1"/>
                </a:solidFill>
                <a:latin typeface="Arial" panose="020B0604020202020204" pitchFamily="34" charset="0"/>
                <a:ea typeface="ＭＳ Ｐゴシック" panose="020B0600070205080204" pitchFamily="34" charset="-128"/>
              </a:defRPr>
            </a:lvl4pPr>
            <a:lvl5pPr marL="2057400" indent="-228600">
              <a:defRPr kumimoji="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lgn="ctr"/>
            <a:r>
              <a:rPr lang="en-US" altLang="ja-JP" sz="1200" dirty="0"/>
              <a:t>4/8</a:t>
            </a:r>
            <a:endParaRPr lang="ja-JP" altLang="en-US" sz="1200" dirty="0"/>
          </a:p>
        </p:txBody>
      </p:sp>
      <p:sp>
        <p:nvSpPr>
          <p:cNvPr id="18457" name="テキスト ボックス 16403">
            <a:extLst>
              <a:ext uri="{FF2B5EF4-FFF2-40B4-BE49-F238E27FC236}">
                <a16:creationId xmlns:a16="http://schemas.microsoft.com/office/drawing/2014/main" id="{5094E496-80D0-4ACD-A975-388553FB0BF0}"/>
              </a:ext>
            </a:extLst>
          </p:cNvPr>
          <p:cNvSpPr txBox="1">
            <a:spLocks noChangeArrowheads="1"/>
          </p:cNvSpPr>
          <p:nvPr/>
        </p:nvSpPr>
        <p:spPr bwMode="auto">
          <a:xfrm>
            <a:off x="2490413" y="1510360"/>
            <a:ext cx="7937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34" charset="-128"/>
              </a:defRPr>
            </a:lvl1pPr>
            <a:lvl2pPr marL="742950" indent="-285750">
              <a:defRPr kumimoji="1">
                <a:solidFill>
                  <a:schemeClr val="tx1"/>
                </a:solidFill>
                <a:latin typeface="Arial" panose="020B0604020202020204" pitchFamily="34" charset="0"/>
                <a:ea typeface="ＭＳ Ｐゴシック" panose="020B0600070205080204" pitchFamily="34" charset="-128"/>
              </a:defRPr>
            </a:lvl2pPr>
            <a:lvl3pPr marL="1143000" indent="-228600">
              <a:defRPr kumimoji="1">
                <a:solidFill>
                  <a:schemeClr val="tx1"/>
                </a:solidFill>
                <a:latin typeface="Arial" panose="020B0604020202020204" pitchFamily="34" charset="0"/>
                <a:ea typeface="ＭＳ Ｐゴシック" panose="020B0600070205080204" pitchFamily="34" charset="-128"/>
              </a:defRPr>
            </a:lvl3pPr>
            <a:lvl4pPr marL="1600200" indent="-228600">
              <a:defRPr kumimoji="1">
                <a:solidFill>
                  <a:schemeClr val="tx1"/>
                </a:solidFill>
                <a:latin typeface="Arial" panose="020B0604020202020204" pitchFamily="34" charset="0"/>
                <a:ea typeface="ＭＳ Ｐゴシック" panose="020B0600070205080204" pitchFamily="34" charset="-128"/>
              </a:defRPr>
            </a:lvl4pPr>
            <a:lvl5pPr marL="2057400" indent="-228600">
              <a:defRPr kumimoji="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lgn="ctr"/>
            <a:r>
              <a:rPr lang="en-US" altLang="ja-JP" sz="1200"/>
              <a:t>X-6</a:t>
            </a:r>
            <a:r>
              <a:rPr lang="ja-JP" altLang="en-US" sz="1200"/>
              <a:t>年</a:t>
            </a:r>
            <a:endParaRPr lang="en-US" altLang="ja-JP" sz="1200"/>
          </a:p>
          <a:p>
            <a:pPr algn="ctr"/>
            <a:r>
              <a:rPr lang="en-US" altLang="ja-JP" sz="1200"/>
              <a:t>7</a:t>
            </a:r>
            <a:r>
              <a:rPr lang="ja-JP" altLang="en-US" sz="1200"/>
              <a:t>月</a:t>
            </a:r>
          </a:p>
        </p:txBody>
      </p:sp>
      <p:sp>
        <p:nvSpPr>
          <p:cNvPr id="16406" name="四角形: 角を丸くする 16405">
            <a:extLst>
              <a:ext uri="{FF2B5EF4-FFF2-40B4-BE49-F238E27FC236}">
                <a16:creationId xmlns:a16="http://schemas.microsoft.com/office/drawing/2014/main" id="{1D4F8031-291E-4870-9A8F-E516A9374518}"/>
              </a:ext>
            </a:extLst>
          </p:cNvPr>
          <p:cNvSpPr/>
          <p:nvPr/>
        </p:nvSpPr>
        <p:spPr>
          <a:xfrm>
            <a:off x="2009626" y="3840163"/>
            <a:ext cx="1637655" cy="544510"/>
          </a:xfrm>
          <a:prstGeom prst="round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200" dirty="0">
                <a:solidFill>
                  <a:schemeClr val="tx1"/>
                </a:solidFill>
              </a:rPr>
              <a:t>直腸</a:t>
            </a:r>
            <a:r>
              <a:rPr lang="en-US" altLang="ja-JP" sz="1200" dirty="0">
                <a:solidFill>
                  <a:schemeClr val="tx1"/>
                </a:solidFill>
              </a:rPr>
              <a:t>0-Ⅱa</a:t>
            </a:r>
            <a:r>
              <a:rPr lang="ja-JP" altLang="en-US" sz="1200" dirty="0">
                <a:solidFill>
                  <a:schemeClr val="tx1"/>
                </a:solidFill>
              </a:rPr>
              <a:t>病変に</a:t>
            </a:r>
          </a:p>
          <a:p>
            <a:pPr algn="ctr">
              <a:defRPr/>
            </a:pPr>
            <a:r>
              <a:rPr lang="ja-JP" altLang="en-US" sz="1200" dirty="0">
                <a:solidFill>
                  <a:schemeClr val="tx1"/>
                </a:solidFill>
              </a:rPr>
              <a:t>対して</a:t>
            </a:r>
            <a:r>
              <a:rPr lang="en-US" altLang="ja-JP" sz="1200" dirty="0">
                <a:solidFill>
                  <a:schemeClr val="tx1"/>
                </a:solidFill>
              </a:rPr>
              <a:t>ESD</a:t>
            </a:r>
            <a:r>
              <a:rPr lang="ja-JP" altLang="en-US" sz="1200" dirty="0">
                <a:solidFill>
                  <a:schemeClr val="tx1"/>
                </a:solidFill>
              </a:rPr>
              <a:t>施行</a:t>
            </a:r>
          </a:p>
          <a:p>
            <a:pPr algn="ctr">
              <a:defRPr/>
            </a:pPr>
            <a:r>
              <a:rPr lang="ja-JP" altLang="en-US" sz="1200" dirty="0">
                <a:solidFill>
                  <a:schemeClr val="tx1"/>
                </a:solidFill>
              </a:rPr>
              <a:t>→病理：鋸歯状腺腫</a:t>
            </a:r>
          </a:p>
        </p:txBody>
      </p:sp>
      <p:sp>
        <p:nvSpPr>
          <p:cNvPr id="138" name="曲折矢印 43">
            <a:extLst>
              <a:ext uri="{FF2B5EF4-FFF2-40B4-BE49-F238E27FC236}">
                <a16:creationId xmlns:a16="http://schemas.microsoft.com/office/drawing/2014/main" id="{36ABC6FF-1C6D-4316-A76E-82EC41028DCF}"/>
              </a:ext>
            </a:extLst>
          </p:cNvPr>
          <p:cNvSpPr/>
          <p:nvPr/>
        </p:nvSpPr>
        <p:spPr bwMode="auto">
          <a:xfrm rot="10800000" flipH="1">
            <a:off x="5879982" y="5026025"/>
            <a:ext cx="391776" cy="736600"/>
          </a:xfrm>
          <a:prstGeom prst="bentArrow">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schemeClr val="tx1"/>
              </a:solidFill>
            </a:endParaRPr>
          </a:p>
        </p:txBody>
      </p:sp>
      <p:sp>
        <p:nvSpPr>
          <p:cNvPr id="16423" name="矢印: 右 16422">
            <a:extLst>
              <a:ext uri="{FF2B5EF4-FFF2-40B4-BE49-F238E27FC236}">
                <a16:creationId xmlns:a16="http://schemas.microsoft.com/office/drawing/2014/main" id="{CA89D1D9-01FA-49CE-8E2E-8B2FEF280260}"/>
              </a:ext>
            </a:extLst>
          </p:cNvPr>
          <p:cNvSpPr/>
          <p:nvPr/>
        </p:nvSpPr>
        <p:spPr>
          <a:xfrm>
            <a:off x="7615336" y="5595937"/>
            <a:ext cx="244475" cy="139700"/>
          </a:xfrm>
          <a:prstGeom prst="rightArrow">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pic>
        <p:nvPicPr>
          <p:cNvPr id="1026" name="Picture 2">
            <a:extLst>
              <a:ext uri="{FF2B5EF4-FFF2-40B4-BE49-F238E27FC236}">
                <a16:creationId xmlns:a16="http://schemas.microsoft.com/office/drawing/2014/main" id="{C271C07F-3796-4DB2-B0D5-44D476B29BE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464" t="10008" r="10085" b="10478"/>
          <a:stretch/>
        </p:blipFill>
        <p:spPr bwMode="auto">
          <a:xfrm>
            <a:off x="7089268" y="3832716"/>
            <a:ext cx="1627908" cy="1471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a:extLst>
              <a:ext uri="{FF2B5EF4-FFF2-40B4-BE49-F238E27FC236}">
                <a16:creationId xmlns:a16="http://schemas.microsoft.com/office/drawing/2014/main" id="{66B01FC4-6650-4ADE-B3A6-57BC552FCB7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2266" t="20832" r="9498" b="20847"/>
          <a:stretch/>
        </p:blipFill>
        <p:spPr bwMode="auto">
          <a:xfrm>
            <a:off x="7087956" y="2353322"/>
            <a:ext cx="1623461" cy="138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descr="C:\Users\p039eb\Desktop\ポリクリ\全身図：前.png">
            <a:extLst>
              <a:ext uri="{FF2B5EF4-FFF2-40B4-BE49-F238E27FC236}">
                <a16:creationId xmlns:a16="http://schemas.microsoft.com/office/drawing/2014/main" id="{772B06EE-EF6F-4586-BADD-34BD3C9431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7788" y="866775"/>
            <a:ext cx="2663825"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a:extLst>
              <a:ext uri="{FF2B5EF4-FFF2-40B4-BE49-F238E27FC236}">
                <a16:creationId xmlns:a16="http://schemas.microsoft.com/office/drawing/2014/main" id="{263AA0F5-4243-4942-AEC1-F1C531BF964A}"/>
              </a:ext>
            </a:extLst>
          </p:cNvPr>
          <p:cNvSpPr>
            <a:spLocks noGrp="1"/>
          </p:cNvSpPr>
          <p:nvPr>
            <p:ph type="title"/>
          </p:nvPr>
        </p:nvSpPr>
        <p:spPr>
          <a:xfrm>
            <a:off x="17463" y="112713"/>
            <a:ext cx="9144000" cy="620712"/>
          </a:xfrm>
          <a:effectLst>
            <a:outerShdw blurRad="50800" dist="38100" dir="2700000" algn="tl" rotWithShape="0">
              <a:prstClr val="black">
                <a:alpha val="40000"/>
              </a:prstClr>
            </a:outerShdw>
          </a:effectLst>
        </p:spPr>
        <p:txBody>
          <a:bodyPr>
            <a:normAutofit/>
          </a:bodyPr>
          <a:lstStyle/>
          <a:p>
            <a:pPr eaLnBrk="1" fontAlgn="auto" hangingPunct="1">
              <a:spcAft>
                <a:spcPts val="0"/>
              </a:spcAft>
              <a:defRPr/>
            </a:pPr>
            <a:r>
              <a:rPr lang="ja-JP" altLang="en-US" sz="3200" b="1" dirty="0">
                <a:solidFill>
                  <a:srgbClr val="006600"/>
                </a:solidFill>
              </a:rPr>
              <a:t>身体所見</a:t>
            </a:r>
          </a:p>
        </p:txBody>
      </p:sp>
      <p:sp>
        <p:nvSpPr>
          <p:cNvPr id="5" name="テキスト ボックス 4">
            <a:extLst>
              <a:ext uri="{FF2B5EF4-FFF2-40B4-BE49-F238E27FC236}">
                <a16:creationId xmlns:a16="http://schemas.microsoft.com/office/drawing/2014/main" id="{45862BA3-D250-40FA-939A-BB4A5B98D2E1}"/>
              </a:ext>
            </a:extLst>
          </p:cNvPr>
          <p:cNvSpPr txBox="1"/>
          <p:nvPr/>
        </p:nvSpPr>
        <p:spPr>
          <a:xfrm>
            <a:off x="5003800" y="1099344"/>
            <a:ext cx="4032250" cy="4973637"/>
          </a:xfrm>
          <a:prstGeom prst="roundRect">
            <a:avLst/>
          </a:prstGeom>
          <a:solidFill>
            <a:schemeClr val="accent1">
              <a:lumMod val="20000"/>
              <a:lumOff val="80000"/>
            </a:schemeClr>
          </a:solidFill>
          <a:ln>
            <a:noFill/>
          </a:ln>
        </p:spPr>
        <p:style>
          <a:lnRef idx="2">
            <a:schemeClr val="accent2"/>
          </a:lnRef>
          <a:fillRef idx="1">
            <a:schemeClr val="lt1"/>
          </a:fillRef>
          <a:effectRef idx="0">
            <a:schemeClr val="accent2"/>
          </a:effectRef>
          <a:fontRef idx="minor">
            <a:schemeClr val="dk1"/>
          </a:fontRef>
        </p:style>
        <p:txBody>
          <a:bodyPr>
            <a:spAutoFit/>
          </a:bodyPr>
          <a:lstStyle/>
          <a:p>
            <a:pPr>
              <a:defRPr/>
            </a:pPr>
            <a:r>
              <a:rPr lang="en-US" altLang="ja-JP" sz="1200" b="1" dirty="0"/>
              <a:t> </a:t>
            </a:r>
            <a:r>
              <a:rPr lang="ja-JP" altLang="ja-JP" sz="1400" b="1" dirty="0"/>
              <a:t>【</a:t>
            </a:r>
            <a:r>
              <a:rPr lang="ja-JP" altLang="en-US" sz="1400" b="1" dirty="0"/>
              <a:t>入院時所見</a:t>
            </a:r>
            <a:r>
              <a:rPr lang="ja-JP" altLang="ja-JP" sz="1400" b="1" dirty="0"/>
              <a:t>】</a:t>
            </a:r>
            <a:endParaRPr lang="en-US" altLang="ja-JP" sz="1400" b="1" dirty="0"/>
          </a:p>
          <a:p>
            <a:pPr>
              <a:defRPr/>
            </a:pPr>
            <a:r>
              <a:rPr lang="ja-JP" altLang="en-US" sz="1400" b="1" dirty="0"/>
              <a:t>身長：</a:t>
            </a:r>
            <a:r>
              <a:rPr lang="en-US" altLang="ja-JP" sz="1400" b="1" dirty="0"/>
              <a:t>161.4cm</a:t>
            </a:r>
            <a:r>
              <a:rPr lang="ja-JP" altLang="en-US" sz="1400" b="1" dirty="0"/>
              <a:t>　体重：</a:t>
            </a:r>
            <a:r>
              <a:rPr lang="en-US" altLang="ja-JP" sz="1400" b="1" dirty="0"/>
              <a:t>67.5kg</a:t>
            </a:r>
            <a:endParaRPr lang="ja-JP" altLang="ja-JP" sz="1400" b="1" dirty="0"/>
          </a:p>
          <a:p>
            <a:pPr>
              <a:defRPr/>
            </a:pPr>
            <a:r>
              <a:rPr lang="en-US" altLang="ja-JP" sz="1400" b="1" dirty="0"/>
              <a:t>BT: 37.3</a:t>
            </a:r>
            <a:r>
              <a:rPr lang="ja-JP" altLang="en-US" sz="1400" b="1" dirty="0"/>
              <a:t>℃　</a:t>
            </a:r>
            <a:r>
              <a:rPr lang="en-US" altLang="ja-JP" sz="1400" b="1" dirty="0"/>
              <a:t>SpO2: 98 %(room air)</a:t>
            </a:r>
            <a:endParaRPr lang="ja-JP" altLang="ja-JP" sz="1400" b="1" dirty="0"/>
          </a:p>
          <a:p>
            <a:pPr>
              <a:defRPr/>
            </a:pPr>
            <a:r>
              <a:rPr lang="ja-JP" altLang="ja-JP" sz="1400" b="1" dirty="0"/>
              <a:t>【生活歴】</a:t>
            </a:r>
          </a:p>
          <a:p>
            <a:pPr>
              <a:defRPr/>
            </a:pPr>
            <a:r>
              <a:rPr lang="ja-JP" altLang="ja-JP" sz="1400" b="1" dirty="0"/>
              <a:t>飲酒歴：</a:t>
            </a:r>
            <a:r>
              <a:rPr lang="ja-JP" altLang="en-US" sz="1400" b="1" dirty="0"/>
              <a:t>ビール</a:t>
            </a:r>
            <a:r>
              <a:rPr lang="en-US" altLang="ja-JP" sz="1400" b="1" dirty="0"/>
              <a:t>350ml/</a:t>
            </a:r>
            <a:r>
              <a:rPr lang="ja-JP" altLang="en-US" sz="1400" b="1" dirty="0"/>
              <a:t>日（毎日）</a:t>
            </a:r>
            <a:endParaRPr lang="ja-JP" altLang="ja-JP" sz="1400" b="1" dirty="0"/>
          </a:p>
          <a:p>
            <a:pPr>
              <a:defRPr/>
            </a:pPr>
            <a:r>
              <a:rPr lang="ja-JP" altLang="ja-JP" sz="1400" b="1" dirty="0"/>
              <a:t>喫煙歴：</a:t>
            </a:r>
            <a:r>
              <a:rPr lang="en-US" altLang="ja-JP" sz="1400" b="1" dirty="0"/>
              <a:t>20</a:t>
            </a:r>
            <a:r>
              <a:rPr lang="ja-JP" altLang="en-US" sz="1400" b="1" dirty="0"/>
              <a:t>本</a:t>
            </a:r>
            <a:r>
              <a:rPr lang="en-US" altLang="ja-JP" sz="1400" b="1" dirty="0"/>
              <a:t>/</a:t>
            </a:r>
            <a:r>
              <a:rPr lang="ja-JP" altLang="en-US" sz="1400" b="1" dirty="0"/>
              <a:t>日</a:t>
            </a:r>
            <a:r>
              <a:rPr lang="en-US" altLang="ja-JP" sz="1400" b="1" dirty="0"/>
              <a:t>×40</a:t>
            </a:r>
            <a:r>
              <a:rPr lang="ja-JP" altLang="en-US" sz="1400" b="1" dirty="0"/>
              <a:t>年（</a:t>
            </a:r>
            <a:r>
              <a:rPr lang="en-US" altLang="ja-JP" sz="1400" b="1" dirty="0"/>
              <a:t>20-60</a:t>
            </a:r>
            <a:r>
              <a:rPr lang="ja-JP" altLang="en-US" sz="1400" b="1" dirty="0"/>
              <a:t>歳）</a:t>
            </a:r>
            <a:endParaRPr lang="en-US" altLang="ja-JP" sz="1400" b="1" dirty="0"/>
          </a:p>
          <a:p>
            <a:pPr>
              <a:defRPr/>
            </a:pPr>
            <a:r>
              <a:rPr lang="ja-JP" altLang="ja-JP" sz="1400" b="1" dirty="0"/>
              <a:t>【既往歴】</a:t>
            </a:r>
            <a:endParaRPr lang="en-US" altLang="ja-JP" sz="1400" b="1" dirty="0"/>
          </a:p>
          <a:p>
            <a:pPr>
              <a:defRPr/>
            </a:pPr>
            <a:r>
              <a:rPr lang="en-US" altLang="ja-JP" sz="1400" b="1" dirty="0"/>
              <a:t>2011</a:t>
            </a:r>
            <a:r>
              <a:rPr lang="ja-JP" altLang="en-US" sz="1400" b="1" dirty="0"/>
              <a:t>年　早期大腸癌に対して</a:t>
            </a:r>
            <a:r>
              <a:rPr lang="en-US" altLang="ja-JP" sz="1400" b="1" dirty="0"/>
              <a:t>ESD</a:t>
            </a:r>
            <a:r>
              <a:rPr lang="ja-JP" altLang="en-US" sz="1400" b="1" dirty="0"/>
              <a:t>施行</a:t>
            </a:r>
            <a:endParaRPr lang="en-US" altLang="ja-JP" sz="1400" b="1" dirty="0"/>
          </a:p>
          <a:p>
            <a:pPr>
              <a:defRPr/>
            </a:pPr>
            <a:r>
              <a:rPr lang="en-US" altLang="ja-JP" sz="1400" b="1" dirty="0"/>
              <a:t>2014</a:t>
            </a:r>
            <a:r>
              <a:rPr lang="ja-JP" altLang="en-US" sz="1400" b="1" dirty="0"/>
              <a:t>年　早期胃癌に対して</a:t>
            </a:r>
            <a:r>
              <a:rPr lang="en-US" altLang="ja-JP" sz="1400" b="1" dirty="0"/>
              <a:t>ESD</a:t>
            </a:r>
            <a:r>
              <a:rPr lang="ja-JP" altLang="en-US" sz="1400" b="1" dirty="0"/>
              <a:t>施行</a:t>
            </a:r>
            <a:endParaRPr lang="en-US" altLang="ja-JP" sz="1400" b="1" dirty="0"/>
          </a:p>
          <a:p>
            <a:pPr>
              <a:defRPr/>
            </a:pPr>
            <a:r>
              <a:rPr lang="en-US" altLang="ja-JP" sz="1400" b="1" dirty="0"/>
              <a:t>2015</a:t>
            </a:r>
            <a:r>
              <a:rPr lang="ja-JP" altLang="en-US" sz="1400" b="1" dirty="0"/>
              <a:t>年　早期大腸癌に対して</a:t>
            </a:r>
            <a:r>
              <a:rPr lang="en-US" altLang="ja-JP" sz="1400" b="1" dirty="0"/>
              <a:t>ESD</a:t>
            </a:r>
            <a:r>
              <a:rPr lang="ja-JP" altLang="en-US" sz="1400" b="1" dirty="0"/>
              <a:t>施行</a:t>
            </a:r>
            <a:endParaRPr lang="en-US" altLang="ja-JP" sz="1400" b="1" dirty="0"/>
          </a:p>
          <a:p>
            <a:pPr>
              <a:defRPr/>
            </a:pPr>
            <a:r>
              <a:rPr lang="en-US" altLang="ja-JP" sz="1400" b="1" dirty="0"/>
              <a:t>2016</a:t>
            </a:r>
            <a:r>
              <a:rPr lang="ja-JP" altLang="en-US" sz="1400" b="1" dirty="0"/>
              <a:t>年　心房細動に対してカテーテルアブレーション施行</a:t>
            </a:r>
            <a:endParaRPr lang="en-US" altLang="ja-JP" sz="1400" b="1" dirty="0"/>
          </a:p>
          <a:p>
            <a:pPr>
              <a:defRPr/>
            </a:pPr>
            <a:r>
              <a:rPr lang="ja-JP" altLang="en-US" sz="1400" b="1" dirty="0"/>
              <a:t>十二指腸潰瘍、高血圧、過敏性腸症候群</a:t>
            </a:r>
            <a:endParaRPr lang="ja-JP" altLang="ja-JP" sz="1400" b="1" dirty="0"/>
          </a:p>
          <a:p>
            <a:pPr>
              <a:defRPr/>
            </a:pPr>
            <a:r>
              <a:rPr lang="ja-JP" altLang="ja-JP" sz="1400" b="1" dirty="0"/>
              <a:t>【アレルギー】</a:t>
            </a:r>
            <a:r>
              <a:rPr lang="ja-JP" altLang="en-US" sz="1400" b="1" dirty="0"/>
              <a:t>ペニシリン</a:t>
            </a:r>
            <a:endParaRPr lang="en-US" altLang="ja-JP" sz="1400" b="1" dirty="0"/>
          </a:p>
          <a:p>
            <a:pPr>
              <a:defRPr/>
            </a:pPr>
            <a:r>
              <a:rPr lang="en-US" altLang="ja-JP" sz="1400" b="1" dirty="0"/>
              <a:t>【</a:t>
            </a:r>
            <a:r>
              <a:rPr lang="ja-JP" altLang="ja-JP" sz="1400" b="1" dirty="0"/>
              <a:t>内服】</a:t>
            </a:r>
            <a:endParaRPr lang="en-US" altLang="ja-JP" sz="1400" b="1" dirty="0"/>
          </a:p>
          <a:p>
            <a:pPr>
              <a:defRPr/>
            </a:pPr>
            <a:r>
              <a:rPr lang="ja-JP" altLang="en-US" sz="1400" b="1" dirty="0"/>
              <a:t>カルベジロール</a:t>
            </a:r>
            <a:r>
              <a:rPr lang="en-US" altLang="ja-JP" sz="1400" b="1" dirty="0"/>
              <a:t>10mg</a:t>
            </a:r>
            <a:r>
              <a:rPr lang="ja-JP" altLang="en-US" sz="1400" b="1" dirty="0"/>
              <a:t>（</a:t>
            </a:r>
            <a:r>
              <a:rPr lang="en-US" altLang="ja-JP" sz="1400" b="1" dirty="0"/>
              <a:t>β</a:t>
            </a:r>
            <a:r>
              <a:rPr lang="ja-JP" altLang="en-US" sz="1400" b="1" dirty="0"/>
              <a:t>遮断薬）</a:t>
            </a:r>
            <a:endParaRPr lang="en-US" altLang="ja-JP" sz="1400" b="1" dirty="0"/>
          </a:p>
          <a:p>
            <a:pPr>
              <a:defRPr/>
            </a:pPr>
            <a:r>
              <a:rPr lang="ja-JP" altLang="en-US" sz="1400" b="1" dirty="0"/>
              <a:t>アジルバ</a:t>
            </a:r>
            <a:r>
              <a:rPr lang="en-US" altLang="ja-JP" sz="1400" b="1" dirty="0"/>
              <a:t>40mg</a:t>
            </a:r>
            <a:r>
              <a:rPr lang="ja-JP" altLang="en-US" sz="1400" b="1" dirty="0"/>
              <a:t>（</a:t>
            </a:r>
            <a:r>
              <a:rPr lang="en-US" altLang="ja-JP" sz="1400" b="1" dirty="0"/>
              <a:t>ARB</a:t>
            </a:r>
            <a:r>
              <a:rPr lang="ja-JP" altLang="en-US" sz="1400" b="1" dirty="0"/>
              <a:t>）</a:t>
            </a:r>
            <a:endParaRPr lang="en-US" altLang="ja-JP" sz="1400" b="1" dirty="0"/>
          </a:p>
          <a:p>
            <a:pPr>
              <a:defRPr/>
            </a:pPr>
            <a:r>
              <a:rPr lang="ja-JP" altLang="en-US" sz="1400" b="1" dirty="0"/>
              <a:t>アムロジピン</a:t>
            </a:r>
            <a:r>
              <a:rPr lang="en-US" altLang="ja-JP" sz="1400" b="1" dirty="0"/>
              <a:t>5mg</a:t>
            </a:r>
            <a:r>
              <a:rPr lang="ja-JP" altLang="en-US" sz="1400" b="1" dirty="0"/>
              <a:t>（</a:t>
            </a:r>
            <a:r>
              <a:rPr lang="en-US" altLang="ja-JP" sz="1400" b="1" dirty="0"/>
              <a:t>Ca</a:t>
            </a:r>
            <a:r>
              <a:rPr lang="ja-JP" altLang="en-US" sz="1400" b="1" dirty="0"/>
              <a:t>拮抗薬）</a:t>
            </a:r>
            <a:endParaRPr lang="en-US" altLang="ja-JP" sz="1400" b="1" dirty="0"/>
          </a:p>
          <a:p>
            <a:pPr>
              <a:defRPr/>
            </a:pPr>
            <a:r>
              <a:rPr lang="ja-JP" altLang="en-US" sz="1400" b="1" dirty="0"/>
              <a:t>サラゾピリン</a:t>
            </a:r>
            <a:r>
              <a:rPr lang="en-US" altLang="ja-JP" sz="1400" b="1" dirty="0"/>
              <a:t>1000mg</a:t>
            </a:r>
            <a:r>
              <a:rPr lang="ja-JP" altLang="en-US" sz="1400" b="1" dirty="0"/>
              <a:t>（</a:t>
            </a:r>
            <a:r>
              <a:rPr lang="en-US" altLang="ja-JP" sz="1400" b="1" dirty="0"/>
              <a:t>5-ASA</a:t>
            </a:r>
            <a:r>
              <a:rPr lang="ja-JP" altLang="en-US" sz="1400" b="1" dirty="0"/>
              <a:t>）</a:t>
            </a:r>
            <a:endParaRPr lang="en-US" altLang="ja-JP" sz="1400" b="1" dirty="0"/>
          </a:p>
          <a:p>
            <a:pPr>
              <a:defRPr/>
            </a:pPr>
            <a:r>
              <a:rPr lang="ja-JP" altLang="en-US" sz="1400" b="1" dirty="0"/>
              <a:t>トリメブチン</a:t>
            </a:r>
            <a:r>
              <a:rPr lang="en-US" altLang="ja-JP" sz="1400" b="1" dirty="0"/>
              <a:t>100mg</a:t>
            </a:r>
            <a:r>
              <a:rPr lang="ja-JP" altLang="en-US" sz="1400" b="1" dirty="0"/>
              <a:t>（制酸薬）</a:t>
            </a:r>
            <a:endParaRPr lang="en-US" altLang="ja-JP" sz="1400" b="1" dirty="0"/>
          </a:p>
          <a:p>
            <a:pPr>
              <a:defRPr/>
            </a:pPr>
            <a:r>
              <a:rPr lang="ja-JP" altLang="en-US" sz="1400" b="1" dirty="0"/>
              <a:t>ネキシウム</a:t>
            </a:r>
            <a:r>
              <a:rPr lang="en-US" altLang="ja-JP" sz="1400" b="1" dirty="0"/>
              <a:t>20mg</a:t>
            </a:r>
            <a:r>
              <a:rPr lang="ja-JP" altLang="en-US" sz="1400" b="1" dirty="0"/>
              <a:t>（</a:t>
            </a:r>
            <a:r>
              <a:rPr lang="en-US" altLang="ja-JP" sz="1400" b="1" dirty="0"/>
              <a:t>PPI</a:t>
            </a:r>
            <a:r>
              <a:rPr lang="ja-JP" altLang="en-US" sz="1400" b="1" dirty="0"/>
              <a:t>）</a:t>
            </a:r>
            <a:endParaRPr lang="en-US" altLang="ja-JP" sz="1400" b="1" dirty="0"/>
          </a:p>
        </p:txBody>
      </p:sp>
      <p:sp>
        <p:nvSpPr>
          <p:cNvPr id="6" name="角丸四角形吹き出し 5">
            <a:extLst>
              <a:ext uri="{FF2B5EF4-FFF2-40B4-BE49-F238E27FC236}">
                <a16:creationId xmlns:a16="http://schemas.microsoft.com/office/drawing/2014/main" id="{7031AE23-64DA-4718-A4DB-5CC7DA5B7991}"/>
              </a:ext>
            </a:extLst>
          </p:cNvPr>
          <p:cNvSpPr/>
          <p:nvPr/>
        </p:nvSpPr>
        <p:spPr>
          <a:xfrm>
            <a:off x="635000" y="930275"/>
            <a:ext cx="1727200" cy="935038"/>
          </a:xfrm>
          <a:prstGeom prst="wedgeRoundRectCallout">
            <a:avLst>
              <a:gd name="adj1" fmla="val 41224"/>
              <a:gd name="adj2" fmla="val 64237"/>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b="1" dirty="0">
                <a:solidFill>
                  <a:schemeClr val="tx1"/>
                </a:solidFill>
              </a:rPr>
              <a:t>意識清明</a:t>
            </a:r>
            <a:endParaRPr lang="en-US" altLang="ja-JP" sz="1400" b="1" dirty="0">
              <a:solidFill>
                <a:schemeClr val="tx1"/>
              </a:solidFill>
            </a:endParaRPr>
          </a:p>
          <a:p>
            <a:pPr>
              <a:defRPr/>
            </a:pPr>
            <a:r>
              <a:rPr lang="ja-JP" altLang="en-US" sz="1400" b="1" dirty="0">
                <a:solidFill>
                  <a:schemeClr val="tx1"/>
                </a:solidFill>
              </a:rPr>
              <a:t>リンパ節腫脹</a:t>
            </a:r>
            <a:r>
              <a:rPr lang="en-US" altLang="zh-TW" sz="1400" b="1" dirty="0">
                <a:solidFill>
                  <a:schemeClr val="tx1"/>
                </a:solidFill>
                <a:latin typeface="ＭＳ Ｐゴシック" pitchFamily="50" charset="-128"/>
                <a:ea typeface="ＭＳ Ｐゴシック" pitchFamily="50" charset="-128"/>
              </a:rPr>
              <a:t>(-)</a:t>
            </a:r>
          </a:p>
          <a:p>
            <a:pPr>
              <a:defRPr/>
            </a:pPr>
            <a:r>
              <a:rPr lang="ja-JP" altLang="en-US" sz="1400" b="1" dirty="0">
                <a:solidFill>
                  <a:schemeClr val="tx1"/>
                </a:solidFill>
              </a:rPr>
              <a:t>眼瞼結膜：貧血</a:t>
            </a:r>
            <a:r>
              <a:rPr lang="en-US" altLang="zh-TW" sz="1400" b="1" dirty="0">
                <a:solidFill>
                  <a:schemeClr val="tx1"/>
                </a:solidFill>
                <a:latin typeface="ＭＳ Ｐゴシック" pitchFamily="50" charset="-128"/>
                <a:ea typeface="ＭＳ Ｐゴシック" pitchFamily="50" charset="-128"/>
              </a:rPr>
              <a:t>(-)</a:t>
            </a:r>
          </a:p>
          <a:p>
            <a:pPr>
              <a:defRPr/>
            </a:pPr>
            <a:r>
              <a:rPr lang="ja-JP" altLang="en-US" sz="1400" b="1" dirty="0">
                <a:solidFill>
                  <a:schemeClr val="tx1"/>
                </a:solidFill>
              </a:rPr>
              <a:t>眼球結膜：黄染</a:t>
            </a:r>
            <a:r>
              <a:rPr lang="en-US" altLang="zh-TW" sz="1400" b="1" dirty="0">
                <a:solidFill>
                  <a:schemeClr val="tx1"/>
                </a:solidFill>
                <a:latin typeface="ＭＳ Ｐゴシック" pitchFamily="50" charset="-128"/>
                <a:ea typeface="ＭＳ Ｐゴシック" pitchFamily="50" charset="-128"/>
              </a:rPr>
              <a:t>(-)</a:t>
            </a:r>
          </a:p>
        </p:txBody>
      </p:sp>
      <p:sp>
        <p:nvSpPr>
          <p:cNvPr id="12" name="角丸四角形吹き出し 11">
            <a:extLst>
              <a:ext uri="{FF2B5EF4-FFF2-40B4-BE49-F238E27FC236}">
                <a16:creationId xmlns:a16="http://schemas.microsoft.com/office/drawing/2014/main" id="{07AA13EB-F37E-497D-B52C-49BB87CC0D71}"/>
              </a:ext>
            </a:extLst>
          </p:cNvPr>
          <p:cNvSpPr/>
          <p:nvPr/>
        </p:nvSpPr>
        <p:spPr>
          <a:xfrm>
            <a:off x="107950" y="2112963"/>
            <a:ext cx="2447925" cy="792162"/>
          </a:xfrm>
          <a:prstGeom prst="wedgeRoundRectCallout">
            <a:avLst>
              <a:gd name="adj1" fmla="val 60725"/>
              <a:gd name="adj2" fmla="val 32495"/>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1400" b="1" dirty="0">
                <a:solidFill>
                  <a:prstClr val="black"/>
                </a:solidFill>
                <a:latin typeface="+mn-ea"/>
              </a:rPr>
              <a:t>HR</a:t>
            </a:r>
            <a:r>
              <a:rPr lang="ja-JP" altLang="en-US" sz="1400" b="1" dirty="0">
                <a:solidFill>
                  <a:prstClr val="black"/>
                </a:solidFill>
                <a:latin typeface="+mn-ea"/>
              </a:rPr>
              <a:t>：</a:t>
            </a:r>
            <a:r>
              <a:rPr lang="en-US" altLang="ja-JP" sz="1400" b="1" dirty="0">
                <a:solidFill>
                  <a:prstClr val="black"/>
                </a:solidFill>
                <a:latin typeface="+mn-ea"/>
              </a:rPr>
              <a:t>80/</a:t>
            </a:r>
            <a:r>
              <a:rPr lang="ja-JP" altLang="en-US" sz="1400" b="1" dirty="0">
                <a:solidFill>
                  <a:prstClr val="black"/>
                </a:solidFill>
                <a:latin typeface="+mn-ea"/>
              </a:rPr>
              <a:t>分　</a:t>
            </a:r>
            <a:r>
              <a:rPr lang="en-US" altLang="ja-JP" sz="1400" b="1" dirty="0">
                <a:solidFill>
                  <a:prstClr val="black"/>
                </a:solidFill>
                <a:latin typeface="+mn-ea"/>
              </a:rPr>
              <a:t>BP</a:t>
            </a:r>
            <a:r>
              <a:rPr lang="ja-JP" altLang="en-US" sz="1400" b="1" dirty="0">
                <a:solidFill>
                  <a:prstClr val="black"/>
                </a:solidFill>
                <a:latin typeface="+mn-ea"/>
              </a:rPr>
              <a:t>：</a:t>
            </a:r>
            <a:r>
              <a:rPr lang="en-US" altLang="ja-JP" sz="1400" b="1" dirty="0">
                <a:solidFill>
                  <a:prstClr val="black"/>
                </a:solidFill>
                <a:latin typeface="+mn-ea"/>
              </a:rPr>
              <a:t>143/86mmHg</a:t>
            </a:r>
          </a:p>
          <a:p>
            <a:pPr>
              <a:defRPr/>
            </a:pPr>
            <a:r>
              <a:rPr lang="en-US" altLang="ja-JP" sz="1400" b="1" dirty="0">
                <a:solidFill>
                  <a:schemeClr val="tx1"/>
                </a:solidFill>
                <a:latin typeface="+mn-ea"/>
              </a:rPr>
              <a:t>Heart</a:t>
            </a:r>
            <a:r>
              <a:rPr lang="ja-JP" altLang="en-US" sz="1400" b="1" dirty="0">
                <a:solidFill>
                  <a:schemeClr val="tx1"/>
                </a:solidFill>
                <a:latin typeface="+mn-ea"/>
              </a:rPr>
              <a:t>：心音正常、</a:t>
            </a:r>
            <a:r>
              <a:rPr lang="en-US" altLang="ja-JP" sz="1400" b="1" dirty="0">
                <a:solidFill>
                  <a:schemeClr val="tx1"/>
                </a:solidFill>
                <a:latin typeface="+mn-ea"/>
              </a:rPr>
              <a:t>no murmur</a:t>
            </a:r>
          </a:p>
          <a:p>
            <a:pPr>
              <a:defRPr/>
            </a:pPr>
            <a:r>
              <a:rPr lang="en-US" altLang="ja-JP" sz="1400" b="1" dirty="0">
                <a:solidFill>
                  <a:schemeClr val="tx1"/>
                </a:solidFill>
                <a:latin typeface="+mn-ea"/>
              </a:rPr>
              <a:t>Lung</a:t>
            </a:r>
            <a:r>
              <a:rPr lang="ja-JP" altLang="en-US" sz="1400" b="1" dirty="0">
                <a:solidFill>
                  <a:schemeClr val="tx1"/>
                </a:solidFill>
                <a:latin typeface="+mn-ea"/>
              </a:rPr>
              <a:t>：呼吸音正常、</a:t>
            </a:r>
            <a:r>
              <a:rPr lang="en-US" altLang="ja-JP" sz="1400" b="1" dirty="0">
                <a:solidFill>
                  <a:schemeClr val="tx1"/>
                </a:solidFill>
                <a:latin typeface="+mn-ea"/>
              </a:rPr>
              <a:t>no </a:t>
            </a:r>
            <a:r>
              <a:rPr lang="en-US" altLang="ja-JP" sz="1400" b="1" dirty="0" err="1">
                <a:solidFill>
                  <a:schemeClr val="tx1"/>
                </a:solidFill>
                <a:latin typeface="+mn-ea"/>
              </a:rPr>
              <a:t>rale</a:t>
            </a:r>
            <a:r>
              <a:rPr lang="en-US" altLang="ja-JP" sz="1400" b="1" dirty="0">
                <a:solidFill>
                  <a:schemeClr val="tx1"/>
                </a:solidFill>
                <a:latin typeface="+mn-ea"/>
              </a:rPr>
              <a:t> </a:t>
            </a:r>
          </a:p>
        </p:txBody>
      </p:sp>
      <p:sp>
        <p:nvSpPr>
          <p:cNvPr id="13" name="角丸四角形吹き出し 12">
            <a:extLst>
              <a:ext uri="{FF2B5EF4-FFF2-40B4-BE49-F238E27FC236}">
                <a16:creationId xmlns:a16="http://schemas.microsoft.com/office/drawing/2014/main" id="{40E6FE6E-7E61-44CF-9295-D79F96E43089}"/>
              </a:ext>
            </a:extLst>
          </p:cNvPr>
          <p:cNvSpPr/>
          <p:nvPr/>
        </p:nvSpPr>
        <p:spPr>
          <a:xfrm>
            <a:off x="3292475" y="1628775"/>
            <a:ext cx="1655763" cy="1657350"/>
          </a:xfrm>
          <a:prstGeom prst="wedgeRoundRectCallout">
            <a:avLst>
              <a:gd name="adj1" fmla="val -59974"/>
              <a:gd name="adj2" fmla="val 33951"/>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b="1" dirty="0">
                <a:solidFill>
                  <a:schemeClr val="tx1"/>
                </a:solidFill>
                <a:latin typeface="+mn-ea"/>
              </a:rPr>
              <a:t>腹部：平坦、軟</a:t>
            </a:r>
            <a:endParaRPr lang="en-US" altLang="ja-JP" sz="1400" b="1" dirty="0">
              <a:solidFill>
                <a:schemeClr val="tx1"/>
              </a:solidFill>
              <a:latin typeface="+mn-ea"/>
            </a:endParaRPr>
          </a:p>
          <a:p>
            <a:pPr>
              <a:defRPr/>
            </a:pPr>
            <a:r>
              <a:rPr lang="zh-TW" altLang="en-US" sz="1400" b="1" dirty="0">
                <a:solidFill>
                  <a:schemeClr val="tx1"/>
                </a:solidFill>
                <a:latin typeface="ＭＳ Ｐゴシック" pitchFamily="50" charset="-128"/>
                <a:ea typeface="ＭＳ Ｐゴシック" pitchFamily="50" charset="-128"/>
              </a:rPr>
              <a:t>圧痛</a:t>
            </a:r>
            <a:r>
              <a:rPr lang="en-US" altLang="zh-TW" sz="1400" b="1" dirty="0">
                <a:solidFill>
                  <a:schemeClr val="tx1"/>
                </a:solidFill>
                <a:latin typeface="ＭＳ Ｐゴシック" pitchFamily="50" charset="-128"/>
                <a:ea typeface="ＭＳ Ｐゴシック" pitchFamily="50" charset="-128"/>
              </a:rPr>
              <a:t>(-)</a:t>
            </a:r>
          </a:p>
          <a:p>
            <a:pPr>
              <a:defRPr/>
            </a:pPr>
            <a:r>
              <a:rPr lang="zh-TW" altLang="en-US" sz="1400" b="1" dirty="0">
                <a:solidFill>
                  <a:schemeClr val="tx1"/>
                </a:solidFill>
                <a:latin typeface="ＭＳ Ｐゴシック" pitchFamily="50" charset="-128"/>
                <a:ea typeface="ＭＳ Ｐゴシック" pitchFamily="50" charset="-128"/>
              </a:rPr>
              <a:t>腸蠕動音正常</a:t>
            </a:r>
            <a:endParaRPr lang="en-US" altLang="ja-JP" sz="1400" b="1" dirty="0">
              <a:solidFill>
                <a:schemeClr val="tx1"/>
              </a:solidFill>
              <a:latin typeface="+mn-ea"/>
            </a:endParaRPr>
          </a:p>
          <a:p>
            <a:pPr>
              <a:defRPr/>
            </a:pPr>
            <a:r>
              <a:rPr lang="zh-TW" altLang="en-US" sz="1400" b="1" dirty="0">
                <a:solidFill>
                  <a:schemeClr val="tx1"/>
                </a:solidFill>
                <a:latin typeface="ＭＳ Ｐゴシック" pitchFamily="50" charset="-128"/>
                <a:ea typeface="ＭＳ Ｐゴシック" pitchFamily="50" charset="-128"/>
              </a:rPr>
              <a:t>血管雑音</a:t>
            </a:r>
            <a:r>
              <a:rPr lang="en-US" altLang="zh-TW" sz="1400" b="1" dirty="0">
                <a:solidFill>
                  <a:schemeClr val="tx1"/>
                </a:solidFill>
                <a:latin typeface="ＭＳ Ｐゴシック" pitchFamily="50" charset="-128"/>
                <a:ea typeface="ＭＳ Ｐゴシック" pitchFamily="50" charset="-128"/>
              </a:rPr>
              <a:t>(-)</a:t>
            </a:r>
          </a:p>
          <a:p>
            <a:pPr>
              <a:defRPr/>
            </a:pPr>
            <a:r>
              <a:rPr lang="ja-JP" altLang="en-US" sz="1400" b="1" dirty="0">
                <a:solidFill>
                  <a:schemeClr val="tx1"/>
                </a:solidFill>
                <a:latin typeface="ＭＳ Ｐゴシック" pitchFamily="50" charset="-128"/>
              </a:rPr>
              <a:t>脾・腎触知しない腫瘤触知しない</a:t>
            </a:r>
            <a:endParaRPr lang="en-US" altLang="zh-TW" sz="1400" b="1" dirty="0">
              <a:solidFill>
                <a:schemeClr val="tx1"/>
              </a:solidFill>
              <a:latin typeface="ＭＳ Ｐゴシック" pitchFamily="50" charset="-128"/>
              <a:ea typeface="ＭＳ Ｐゴシック" pitchFamily="50" charset="-128"/>
            </a:endParaRPr>
          </a:p>
          <a:p>
            <a:pPr>
              <a:defRPr/>
            </a:pPr>
            <a:r>
              <a:rPr lang="ja-JP" altLang="en-US" sz="1400" b="1" dirty="0">
                <a:solidFill>
                  <a:schemeClr val="tx1"/>
                </a:solidFill>
                <a:latin typeface="+mn-ea"/>
              </a:rPr>
              <a:t>クモ状血管腫</a:t>
            </a:r>
            <a:r>
              <a:rPr lang="en-US" altLang="ja-JP" sz="1400" b="1" dirty="0">
                <a:solidFill>
                  <a:schemeClr val="tx1"/>
                </a:solidFill>
                <a:latin typeface="+mn-ea"/>
              </a:rPr>
              <a:t>(-)</a:t>
            </a:r>
            <a:endParaRPr lang="en-US" altLang="ja-JP" sz="1400" b="1" dirty="0">
              <a:solidFill>
                <a:schemeClr val="tx1"/>
              </a:solidFill>
              <a:latin typeface="ＭＳ Ｐゴシック" pitchFamily="50" charset="-128"/>
            </a:endParaRPr>
          </a:p>
        </p:txBody>
      </p:sp>
      <p:sp>
        <p:nvSpPr>
          <p:cNvPr id="28" name="角丸四角形吹き出し 27">
            <a:extLst>
              <a:ext uri="{FF2B5EF4-FFF2-40B4-BE49-F238E27FC236}">
                <a16:creationId xmlns:a16="http://schemas.microsoft.com/office/drawing/2014/main" id="{15646D8B-AAC6-49BF-B526-07BA81542B83}"/>
              </a:ext>
            </a:extLst>
          </p:cNvPr>
          <p:cNvSpPr/>
          <p:nvPr/>
        </p:nvSpPr>
        <p:spPr>
          <a:xfrm>
            <a:off x="1042988" y="5027613"/>
            <a:ext cx="1152525" cy="431800"/>
          </a:xfrm>
          <a:prstGeom prst="wedgeRoundRectCallout">
            <a:avLst>
              <a:gd name="adj1" fmla="val 67061"/>
              <a:gd name="adj2" fmla="val 38967"/>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b="1" dirty="0">
                <a:solidFill>
                  <a:schemeClr val="tx1"/>
                </a:solidFill>
              </a:rPr>
              <a:t>下腿浮腫</a:t>
            </a:r>
            <a:r>
              <a:rPr lang="en-US" altLang="zh-TW" sz="1400" b="1" dirty="0">
                <a:solidFill>
                  <a:schemeClr val="tx1"/>
                </a:solidFill>
                <a:latin typeface="ＭＳ Ｐゴシック" pitchFamily="50" charset="-128"/>
                <a:ea typeface="ＭＳ Ｐゴシック" pitchFamily="50" charset="-128"/>
              </a:rPr>
              <a:t>(-)</a:t>
            </a:r>
          </a:p>
        </p:txBody>
      </p:sp>
      <p:sp>
        <p:nvSpPr>
          <p:cNvPr id="17" name="角丸四角形吹き出し 16">
            <a:extLst>
              <a:ext uri="{FF2B5EF4-FFF2-40B4-BE49-F238E27FC236}">
                <a16:creationId xmlns:a16="http://schemas.microsoft.com/office/drawing/2014/main" id="{C8ACBEAD-642A-4718-9E84-38B326F351A4}"/>
              </a:ext>
            </a:extLst>
          </p:cNvPr>
          <p:cNvSpPr/>
          <p:nvPr/>
        </p:nvSpPr>
        <p:spPr>
          <a:xfrm>
            <a:off x="161925" y="3224213"/>
            <a:ext cx="1944688" cy="723900"/>
          </a:xfrm>
          <a:prstGeom prst="wedgeRoundRectCallout">
            <a:avLst>
              <a:gd name="adj1" fmla="val 68253"/>
              <a:gd name="adj2" fmla="val -33254"/>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b="1" dirty="0">
                <a:solidFill>
                  <a:schemeClr val="tx1"/>
                </a:solidFill>
                <a:latin typeface="+mn-ea"/>
              </a:rPr>
              <a:t>肝：触知しない</a:t>
            </a:r>
            <a:endParaRPr lang="en-US" altLang="ja-JP" sz="1400" b="1" dirty="0">
              <a:solidFill>
                <a:schemeClr val="tx1"/>
              </a:solidFill>
              <a:latin typeface="+mn-ea"/>
            </a:endParaRPr>
          </a:p>
          <a:p>
            <a:pPr>
              <a:defRPr/>
            </a:pPr>
            <a:r>
              <a:rPr lang="ja-JP" altLang="en-US" sz="1400" b="1" dirty="0">
                <a:solidFill>
                  <a:schemeClr val="tx1"/>
                </a:solidFill>
                <a:latin typeface="+mn-ea"/>
              </a:rPr>
              <a:t>黄疸</a:t>
            </a:r>
            <a:r>
              <a:rPr lang="en-US" altLang="ja-JP" sz="1400" b="1" dirty="0">
                <a:solidFill>
                  <a:schemeClr val="tx1"/>
                </a:solidFill>
                <a:latin typeface="+mn-ea"/>
              </a:rPr>
              <a:t>(-)</a:t>
            </a:r>
            <a:r>
              <a:rPr lang="ja-JP" altLang="en-US" sz="1400" b="1" dirty="0">
                <a:solidFill>
                  <a:schemeClr val="tx1"/>
                </a:solidFill>
                <a:latin typeface="+mn-ea"/>
              </a:rPr>
              <a:t>、腹水</a:t>
            </a:r>
            <a:r>
              <a:rPr lang="en-US" altLang="ja-JP" sz="1400" b="1" dirty="0">
                <a:solidFill>
                  <a:schemeClr val="tx1"/>
                </a:solidFill>
                <a:latin typeface="+mn-ea"/>
              </a:rPr>
              <a:t>(-)</a:t>
            </a:r>
          </a:p>
        </p:txBody>
      </p:sp>
      <p:sp>
        <p:nvSpPr>
          <p:cNvPr id="4" name="吹き出し: 角を丸めた四角形 3">
            <a:extLst>
              <a:ext uri="{FF2B5EF4-FFF2-40B4-BE49-F238E27FC236}">
                <a16:creationId xmlns:a16="http://schemas.microsoft.com/office/drawing/2014/main" id="{918268D0-BF00-40CC-AFB8-06506B508ED6}"/>
              </a:ext>
            </a:extLst>
          </p:cNvPr>
          <p:cNvSpPr/>
          <p:nvPr/>
        </p:nvSpPr>
        <p:spPr>
          <a:xfrm>
            <a:off x="3292475" y="3811588"/>
            <a:ext cx="1655763" cy="719137"/>
          </a:xfrm>
          <a:prstGeom prst="wedgeRoundRectCallout">
            <a:avLst>
              <a:gd name="adj1" fmla="val -59450"/>
              <a:gd name="adj2" fmla="val -90130"/>
              <a:gd name="adj3" fmla="val 16667"/>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b="1" dirty="0">
                <a:solidFill>
                  <a:schemeClr val="tx1"/>
                </a:solidFill>
              </a:rPr>
              <a:t>排便回数：</a:t>
            </a:r>
            <a:r>
              <a:rPr lang="en-US" altLang="ja-JP" sz="1400" b="1" dirty="0">
                <a:solidFill>
                  <a:schemeClr val="tx1"/>
                </a:solidFill>
              </a:rPr>
              <a:t>3</a:t>
            </a:r>
            <a:r>
              <a:rPr lang="ja-JP" altLang="en-US" sz="1400" b="1" dirty="0">
                <a:solidFill>
                  <a:schemeClr val="tx1"/>
                </a:solidFill>
              </a:rPr>
              <a:t>行</a:t>
            </a:r>
            <a:r>
              <a:rPr lang="en-US" altLang="ja-JP" sz="1400" b="1" dirty="0">
                <a:solidFill>
                  <a:schemeClr val="tx1"/>
                </a:solidFill>
              </a:rPr>
              <a:t>/</a:t>
            </a:r>
            <a:r>
              <a:rPr lang="ja-JP" altLang="en-US" sz="1400" b="1" dirty="0">
                <a:solidFill>
                  <a:schemeClr val="tx1"/>
                </a:solidFill>
              </a:rPr>
              <a:t>日</a:t>
            </a:r>
            <a:endParaRPr lang="en-US" altLang="ja-JP" sz="1400" b="1" dirty="0">
              <a:solidFill>
                <a:schemeClr val="tx1"/>
              </a:solidFill>
            </a:endParaRPr>
          </a:p>
          <a:p>
            <a:pPr>
              <a:defRPr/>
            </a:pPr>
            <a:r>
              <a:rPr lang="ja-JP" altLang="en-US" sz="1400" b="1" dirty="0">
                <a:solidFill>
                  <a:schemeClr val="tx1"/>
                </a:solidFill>
              </a:rPr>
              <a:t>血便なし</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6">
            <a:extLst>
              <a:ext uri="{FF2B5EF4-FFF2-40B4-BE49-F238E27FC236}">
                <a16:creationId xmlns:a16="http://schemas.microsoft.com/office/drawing/2014/main" id="{AE76A81D-42FC-4E8D-B499-5A3D5C79B075}"/>
              </a:ext>
            </a:extLst>
          </p:cNvPr>
          <p:cNvGrpSpPr/>
          <p:nvPr/>
        </p:nvGrpSpPr>
        <p:grpSpPr>
          <a:xfrm>
            <a:off x="4198191" y="1087512"/>
            <a:ext cx="4604445" cy="1954381"/>
            <a:chOff x="4198191" y="1234704"/>
            <a:chExt cx="4604445" cy="1954381"/>
          </a:xfrm>
        </p:grpSpPr>
        <p:sp>
          <p:nvSpPr>
            <p:cNvPr id="12" name="四角形: 角を丸くする 11">
              <a:extLst>
                <a:ext uri="{FF2B5EF4-FFF2-40B4-BE49-F238E27FC236}">
                  <a16:creationId xmlns:a16="http://schemas.microsoft.com/office/drawing/2014/main" id="{60BB2F0D-9899-4CCD-AF2C-1AA6A6892C0B}"/>
                </a:ext>
              </a:extLst>
            </p:cNvPr>
            <p:cNvSpPr/>
            <p:nvPr/>
          </p:nvSpPr>
          <p:spPr>
            <a:xfrm>
              <a:off x="4198191" y="1261504"/>
              <a:ext cx="4526041" cy="1927581"/>
            </a:xfrm>
            <a:prstGeom prst="roundRect">
              <a:avLst>
                <a:gd name="adj" fmla="val 10116"/>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22536" name="テキスト ボックス 5">
              <a:extLst>
                <a:ext uri="{FF2B5EF4-FFF2-40B4-BE49-F238E27FC236}">
                  <a16:creationId xmlns:a16="http://schemas.microsoft.com/office/drawing/2014/main" id="{3B8C74FE-2C1E-4B32-88B3-CF71772077A3}"/>
                </a:ext>
              </a:extLst>
            </p:cNvPr>
            <p:cNvSpPr txBox="1">
              <a:spLocks noChangeArrowheads="1"/>
            </p:cNvSpPr>
            <p:nvPr/>
          </p:nvSpPr>
          <p:spPr bwMode="auto">
            <a:xfrm>
              <a:off x="4198191" y="1234704"/>
              <a:ext cx="4604445" cy="195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34" charset="-128"/>
                </a:defRPr>
              </a:lvl1pPr>
              <a:lvl2pPr marL="742950" indent="-285750">
                <a:defRPr kumimoji="1">
                  <a:solidFill>
                    <a:schemeClr val="tx1"/>
                  </a:solidFill>
                  <a:latin typeface="Arial" panose="020B0604020202020204" pitchFamily="34" charset="0"/>
                  <a:ea typeface="ＭＳ Ｐゴシック" panose="020B0600070205080204" pitchFamily="34" charset="-128"/>
                </a:defRPr>
              </a:lvl2pPr>
              <a:lvl3pPr marL="1143000" indent="-228600">
                <a:defRPr kumimoji="1">
                  <a:solidFill>
                    <a:schemeClr val="tx1"/>
                  </a:solidFill>
                  <a:latin typeface="Arial" panose="020B0604020202020204" pitchFamily="34" charset="0"/>
                  <a:ea typeface="ＭＳ Ｐゴシック" panose="020B0600070205080204" pitchFamily="34" charset="-128"/>
                </a:defRPr>
              </a:lvl3pPr>
              <a:lvl4pPr marL="1600200" indent="-228600">
                <a:defRPr kumimoji="1">
                  <a:solidFill>
                    <a:schemeClr val="tx1"/>
                  </a:solidFill>
                  <a:latin typeface="Arial" panose="020B0604020202020204" pitchFamily="34" charset="0"/>
                  <a:ea typeface="ＭＳ Ｐゴシック" panose="020B0600070205080204" pitchFamily="34" charset="-128"/>
                </a:defRPr>
              </a:lvl4pPr>
              <a:lvl5pPr marL="2057400" indent="-228600">
                <a:defRPr kumimoji="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100" b="1" i="0" u="none" strike="noStrike" baseline="0" dirty="0">
                  <a:latin typeface="+mn-ea"/>
                  <a:ea typeface="+mn-ea"/>
                </a:rPr>
                <a:t>大腸</a:t>
              </a:r>
              <a:r>
                <a:rPr lang="en-US" altLang="ja-JP" sz="1100" b="1" i="0" u="none" strike="noStrike" baseline="0" dirty="0">
                  <a:latin typeface="+mn-ea"/>
                  <a:ea typeface="+mn-ea"/>
                </a:rPr>
                <a:t>ESD</a:t>
              </a:r>
              <a:r>
                <a:rPr lang="ja-JP" altLang="en-US" sz="1100" b="1" i="0" u="none" strike="noStrike" baseline="0" dirty="0">
                  <a:latin typeface="+mn-ea"/>
                  <a:ea typeface="+mn-ea"/>
                </a:rPr>
                <a:t>の適応病変</a:t>
              </a:r>
              <a:r>
                <a:rPr lang="ja-JP" altLang="en-US" sz="1100" b="0" i="0" u="none" strike="noStrike" baseline="0" dirty="0">
                  <a:latin typeface="+mn-ea"/>
                  <a:ea typeface="+mn-ea"/>
                </a:rPr>
                <a:t>・・・内視鏡的一括切除が必要な下記の病変</a:t>
              </a:r>
            </a:p>
            <a:p>
              <a:pPr algn="l"/>
              <a:r>
                <a:rPr lang="ja-JP" altLang="en-US" sz="1100" b="0" i="0" u="none" strike="noStrike" baseline="0" dirty="0">
                  <a:solidFill>
                    <a:srgbClr val="000000"/>
                  </a:solidFill>
                  <a:latin typeface="+mn-ea"/>
                  <a:ea typeface="+mn-ea"/>
                </a:rPr>
                <a:t>　　</a:t>
              </a:r>
              <a:r>
                <a:rPr lang="en-US" altLang="ja-JP" sz="1100" b="0" i="0" u="none" strike="noStrike" baseline="0" dirty="0">
                  <a:solidFill>
                    <a:srgbClr val="000000"/>
                  </a:solidFill>
                  <a:latin typeface="+mn-ea"/>
                  <a:ea typeface="+mn-ea"/>
                </a:rPr>
                <a:t>1 </a:t>
              </a:r>
              <a:r>
                <a:rPr lang="ja-JP" altLang="en-US" sz="1100" b="0" i="0" u="none" strike="noStrike" baseline="0" dirty="0">
                  <a:solidFill>
                    <a:srgbClr val="000000"/>
                  </a:solidFill>
                  <a:latin typeface="+mn-ea"/>
                  <a:ea typeface="+mn-ea"/>
                </a:rPr>
                <a:t>）スネア</a:t>
              </a:r>
              <a:r>
                <a:rPr lang="en-US" altLang="ja-JP" sz="1100" b="0" i="0" u="none" strike="noStrike" baseline="0" dirty="0">
                  <a:solidFill>
                    <a:srgbClr val="000000"/>
                  </a:solidFill>
                  <a:latin typeface="+mn-ea"/>
                  <a:ea typeface="+mn-ea"/>
                </a:rPr>
                <a:t>EMR </a:t>
              </a:r>
              <a:r>
                <a:rPr lang="ja-JP" altLang="en-US" sz="1100" b="0" i="0" u="none" strike="noStrike" baseline="0" dirty="0">
                  <a:solidFill>
                    <a:srgbClr val="000000"/>
                  </a:solidFill>
                  <a:latin typeface="+mn-ea"/>
                  <a:ea typeface="+mn-ea"/>
                </a:rPr>
                <a:t>による一括切除が困難な，</a:t>
              </a:r>
            </a:p>
            <a:p>
              <a:pPr algn="l"/>
              <a:r>
                <a:rPr lang="ja-JP" altLang="en-US" sz="1100" b="0" i="0" u="none" strike="noStrike" baseline="0" dirty="0">
                  <a:solidFill>
                    <a:srgbClr val="000000"/>
                  </a:solidFill>
                  <a:latin typeface="+mn-ea"/>
                  <a:ea typeface="+mn-ea"/>
                </a:rPr>
                <a:t>　　　　・</a:t>
              </a:r>
              <a:r>
                <a:rPr lang="en-US" altLang="ja-JP" sz="1100" b="0" i="0" u="none" strike="noStrike" baseline="0" dirty="0">
                  <a:solidFill>
                    <a:srgbClr val="000000"/>
                  </a:solidFill>
                  <a:latin typeface="+mn-ea"/>
                  <a:ea typeface="+mn-ea"/>
                </a:rPr>
                <a:t>LST-NG</a:t>
              </a:r>
              <a:r>
                <a:rPr lang="ja-JP" altLang="en-US" sz="1100" b="0" i="0" u="none" strike="noStrike" baseline="0" dirty="0">
                  <a:solidFill>
                    <a:srgbClr val="000000"/>
                  </a:solidFill>
                  <a:latin typeface="+mn-ea"/>
                  <a:ea typeface="+mn-ea"/>
                </a:rPr>
                <a:t>，特に</a:t>
              </a:r>
              <a:r>
                <a:rPr lang="en-US" altLang="ja-JP" sz="1100" b="0" i="0" u="none" strike="noStrike" baseline="0" dirty="0">
                  <a:solidFill>
                    <a:srgbClr val="000000"/>
                  </a:solidFill>
                  <a:latin typeface="+mn-ea"/>
                  <a:ea typeface="+mn-ea"/>
                </a:rPr>
                <a:t>pseudo-depressed type</a:t>
              </a:r>
            </a:p>
            <a:p>
              <a:pPr algn="l"/>
              <a:r>
                <a:rPr lang="ja-JP" altLang="en-US" sz="1100" b="0" i="0" u="none" strike="noStrike" baseline="0" dirty="0">
                  <a:solidFill>
                    <a:srgbClr val="000000"/>
                  </a:solidFill>
                  <a:latin typeface="+mn-ea"/>
                  <a:ea typeface="+mn-ea"/>
                </a:rPr>
                <a:t>　　　　・</a:t>
              </a:r>
              <a:r>
                <a:rPr lang="en-US" altLang="ja-JP" sz="1100" b="0" i="0" u="none" strike="noStrike" baseline="0" dirty="0">
                  <a:solidFill>
                    <a:srgbClr val="000000"/>
                  </a:solidFill>
                  <a:latin typeface="+mn-ea"/>
                  <a:ea typeface="+mn-ea"/>
                </a:rPr>
                <a:t>VI </a:t>
              </a:r>
              <a:r>
                <a:rPr lang="ja-JP" altLang="en-US" sz="1100" b="0" i="0" u="none" strike="noStrike" baseline="0" dirty="0">
                  <a:solidFill>
                    <a:srgbClr val="000000"/>
                  </a:solidFill>
                  <a:latin typeface="+mn-ea"/>
                  <a:ea typeface="+mn-ea"/>
                </a:rPr>
                <a:t>型</a:t>
              </a:r>
              <a:r>
                <a:rPr lang="en-US" altLang="ja-JP" sz="1100" b="0" i="0" u="none" strike="noStrike" baseline="0" dirty="0">
                  <a:solidFill>
                    <a:srgbClr val="000000"/>
                  </a:solidFill>
                  <a:latin typeface="+mn-ea"/>
                  <a:ea typeface="+mn-ea"/>
                </a:rPr>
                <a:t>pit pattern </a:t>
              </a:r>
              <a:r>
                <a:rPr lang="ja-JP" altLang="en-US" sz="1100" b="0" i="0" u="none" strike="noStrike" baseline="0" dirty="0">
                  <a:solidFill>
                    <a:srgbClr val="000000"/>
                  </a:solidFill>
                  <a:latin typeface="+mn-ea"/>
                  <a:ea typeface="+mn-ea"/>
                </a:rPr>
                <a:t>を呈する病変</a:t>
              </a:r>
            </a:p>
            <a:p>
              <a:pPr algn="l"/>
              <a:r>
                <a:rPr lang="ja-JP" altLang="en-US" sz="1100" b="0" i="0" u="none" strike="noStrike" baseline="0" dirty="0">
                  <a:solidFill>
                    <a:srgbClr val="000000"/>
                  </a:solidFill>
                  <a:latin typeface="+mn-ea"/>
                  <a:ea typeface="+mn-ea"/>
                </a:rPr>
                <a:t>　　　　・</a:t>
              </a:r>
              <a:r>
                <a:rPr lang="en-US" altLang="ja-JP" sz="1100" b="0" i="0" u="none" strike="noStrike" baseline="0" dirty="0">
                  <a:solidFill>
                    <a:srgbClr val="000000"/>
                  </a:solidFill>
                  <a:latin typeface="+mn-ea"/>
                  <a:ea typeface="+mn-ea"/>
                </a:rPr>
                <a:t>T1</a:t>
              </a:r>
              <a:r>
                <a:rPr lang="ja-JP" altLang="en-US" sz="1100" b="0" i="0" u="none" strike="noStrike" baseline="0" dirty="0">
                  <a:solidFill>
                    <a:srgbClr val="000000"/>
                  </a:solidFill>
                  <a:latin typeface="+mn-ea"/>
                  <a:ea typeface="+mn-ea"/>
                </a:rPr>
                <a:t>（</a:t>
              </a:r>
              <a:r>
                <a:rPr lang="en-US" altLang="ja-JP" sz="1100" b="0" i="0" u="none" strike="noStrike" baseline="0" dirty="0">
                  <a:solidFill>
                    <a:srgbClr val="000000"/>
                  </a:solidFill>
                  <a:latin typeface="+mn-ea"/>
                  <a:ea typeface="+mn-ea"/>
                </a:rPr>
                <a:t>SM</a:t>
              </a:r>
              <a:r>
                <a:rPr lang="ja-JP" altLang="en-US" sz="1100" b="0" i="0" u="none" strike="noStrike" baseline="0" dirty="0">
                  <a:solidFill>
                    <a:srgbClr val="000000"/>
                  </a:solidFill>
                  <a:latin typeface="+mn-ea"/>
                  <a:ea typeface="+mn-ea"/>
                </a:rPr>
                <a:t>）軽度浸潤癌</a:t>
              </a:r>
            </a:p>
            <a:p>
              <a:pPr algn="l"/>
              <a:r>
                <a:rPr lang="ja-JP" altLang="en-US" sz="1100" b="0" i="0" u="none" strike="noStrike" baseline="0" dirty="0">
                  <a:solidFill>
                    <a:srgbClr val="000000"/>
                  </a:solidFill>
                  <a:latin typeface="+mn-ea"/>
                  <a:ea typeface="+mn-ea"/>
                </a:rPr>
                <a:t>　　　　・大きな陥凹型腫瘍</a:t>
              </a:r>
            </a:p>
            <a:p>
              <a:pPr algn="l"/>
              <a:r>
                <a:rPr lang="ja-JP" altLang="en-US" sz="1100" b="0" i="0" u="none" strike="noStrike" baseline="0" dirty="0">
                  <a:solidFill>
                    <a:srgbClr val="000000"/>
                  </a:solidFill>
                  <a:latin typeface="+mn-ea"/>
                  <a:ea typeface="+mn-ea"/>
                </a:rPr>
                <a:t>　　　　・癌が疑われる大きな隆起性病変</a:t>
              </a:r>
            </a:p>
            <a:p>
              <a:pPr algn="l"/>
              <a:r>
                <a:rPr lang="ja-JP" altLang="en-US" sz="1100" b="0" i="0" u="none" strike="noStrike" baseline="0" dirty="0">
                  <a:solidFill>
                    <a:srgbClr val="000000"/>
                  </a:solidFill>
                  <a:latin typeface="+mn-ea"/>
                  <a:ea typeface="+mn-ea"/>
                </a:rPr>
                <a:t>　　</a:t>
              </a:r>
              <a:r>
                <a:rPr lang="en-US" altLang="ja-JP" sz="1100" b="0" i="0" u="none" strike="noStrike" baseline="0" dirty="0">
                  <a:solidFill>
                    <a:srgbClr val="000000"/>
                  </a:solidFill>
                  <a:latin typeface="+mn-ea"/>
                  <a:ea typeface="+mn-ea"/>
                </a:rPr>
                <a:t>2 </a:t>
              </a:r>
              <a:r>
                <a:rPr lang="ja-JP" altLang="en-US" sz="1100" b="0" i="0" u="none" strike="noStrike" baseline="0" dirty="0">
                  <a:solidFill>
                    <a:srgbClr val="000000"/>
                  </a:solidFill>
                  <a:latin typeface="+mn-ea"/>
                  <a:ea typeface="+mn-ea"/>
                </a:rPr>
                <a:t>）粘膜下層に線維化を伴う粘膜内腫瘍</a:t>
              </a:r>
            </a:p>
            <a:p>
              <a:pPr algn="l"/>
              <a:r>
                <a:rPr lang="ja-JP" altLang="en-US" sz="1100" b="0" i="0" u="none" strike="noStrike" baseline="0" dirty="0">
                  <a:solidFill>
                    <a:srgbClr val="000000"/>
                  </a:solidFill>
                  <a:latin typeface="+mn-ea"/>
                  <a:ea typeface="+mn-ea"/>
                </a:rPr>
                <a:t>　　</a:t>
              </a:r>
              <a:r>
                <a:rPr lang="en-US" altLang="ja-JP" sz="1100" b="0" i="0" u="none" strike="noStrike" baseline="0" dirty="0">
                  <a:solidFill>
                    <a:srgbClr val="000000"/>
                  </a:solidFill>
                  <a:latin typeface="+mn-ea"/>
                  <a:ea typeface="+mn-ea"/>
                </a:rPr>
                <a:t>3 </a:t>
              </a:r>
              <a:r>
                <a:rPr lang="ja-JP" altLang="en-US" sz="1100" b="0" i="0" u="none" strike="noStrike" baseline="0" dirty="0">
                  <a:solidFill>
                    <a:srgbClr val="000000"/>
                  </a:solidFill>
                  <a:latin typeface="+mn-ea"/>
                  <a:ea typeface="+mn-ea"/>
                </a:rPr>
                <a:t>）</a:t>
              </a:r>
              <a:r>
                <a:rPr lang="ja-JP" altLang="en-US" sz="1100" b="0" i="0" u="none" strike="noStrike" baseline="0" dirty="0">
                  <a:solidFill>
                    <a:srgbClr val="FF0000"/>
                  </a:solidFill>
                  <a:latin typeface="+mn-ea"/>
                  <a:ea typeface="+mn-ea"/>
                </a:rPr>
                <a:t>潰瘍性大腸炎などの慢性炎症を背景とした</a:t>
              </a:r>
              <a:r>
                <a:rPr lang="en-US" altLang="ja-JP" sz="1100" b="0" i="0" u="none" strike="noStrike" baseline="0" dirty="0">
                  <a:solidFill>
                    <a:srgbClr val="FF0000"/>
                  </a:solidFill>
                  <a:latin typeface="+mn-ea"/>
                  <a:ea typeface="+mn-ea"/>
                </a:rPr>
                <a:t>sporadic </a:t>
              </a:r>
              <a:r>
                <a:rPr lang="ja-JP" altLang="en-US" sz="1100" b="0" i="0" u="none" strike="noStrike" baseline="0" dirty="0">
                  <a:solidFill>
                    <a:srgbClr val="FF0000"/>
                  </a:solidFill>
                  <a:latin typeface="+mn-ea"/>
                  <a:ea typeface="+mn-ea"/>
                </a:rPr>
                <a:t>な局在腫瘍</a:t>
              </a:r>
            </a:p>
            <a:p>
              <a:pPr algn="l"/>
              <a:r>
                <a:rPr lang="ja-JP" altLang="en-US" sz="1100" b="0" i="0" u="none" strike="noStrike" baseline="0" dirty="0">
                  <a:solidFill>
                    <a:srgbClr val="000000"/>
                  </a:solidFill>
                  <a:latin typeface="+mn-ea"/>
                  <a:ea typeface="+mn-ea"/>
                </a:rPr>
                <a:t>　　</a:t>
              </a:r>
              <a:r>
                <a:rPr lang="en-US" altLang="ja-JP" sz="1100" b="0" i="0" u="none" strike="noStrike" baseline="0" dirty="0">
                  <a:solidFill>
                    <a:srgbClr val="000000"/>
                  </a:solidFill>
                  <a:latin typeface="+mn-ea"/>
                  <a:ea typeface="+mn-ea"/>
                </a:rPr>
                <a:t>4 </a:t>
              </a:r>
              <a:r>
                <a:rPr lang="ja-JP" altLang="en-US" sz="1100" b="0" i="0" u="none" strike="noStrike" baseline="0" dirty="0">
                  <a:solidFill>
                    <a:srgbClr val="000000"/>
                  </a:solidFill>
                  <a:latin typeface="+mn-ea"/>
                  <a:ea typeface="+mn-ea"/>
                </a:rPr>
                <a:t>）内視鏡的切除後の局所遺残早期癌</a:t>
              </a:r>
              <a:endParaRPr lang="en-US" altLang="ja-JP" sz="1100" b="0" i="0" u="none" strike="noStrike" baseline="0" dirty="0">
                <a:solidFill>
                  <a:srgbClr val="000000"/>
                </a:solidFill>
                <a:latin typeface="+mn-ea"/>
                <a:ea typeface="+mn-ea"/>
              </a:endParaRPr>
            </a:p>
            <a:p>
              <a:r>
                <a:rPr lang="ja-JP" altLang="en-US" sz="1100" dirty="0">
                  <a:latin typeface="+mn-ea"/>
                  <a:ea typeface="+mn-ea"/>
                </a:rPr>
                <a:t>（大腸</a:t>
              </a:r>
              <a:r>
                <a:rPr lang="en-US" altLang="ja-JP" sz="1100" dirty="0">
                  <a:latin typeface="+mn-ea"/>
                  <a:ea typeface="+mn-ea"/>
                </a:rPr>
                <a:t>ESD/EMR</a:t>
              </a:r>
              <a:r>
                <a:rPr lang="ja-JP" altLang="en-US" sz="1100" dirty="0">
                  <a:latin typeface="+mn-ea"/>
                  <a:ea typeface="+mn-ea"/>
                </a:rPr>
                <a:t>ガイドライン（第</a:t>
              </a:r>
              <a:r>
                <a:rPr lang="en-US" altLang="ja-JP" sz="1100" dirty="0">
                  <a:latin typeface="+mn-ea"/>
                  <a:ea typeface="+mn-ea"/>
                </a:rPr>
                <a:t>2</a:t>
              </a:r>
              <a:r>
                <a:rPr lang="ja-JP" altLang="en-US" sz="1100" dirty="0">
                  <a:latin typeface="+mn-ea"/>
                  <a:ea typeface="+mn-ea"/>
                </a:rPr>
                <a:t>版））</a:t>
              </a:r>
              <a:endParaRPr lang="en-US" altLang="ja-JP" sz="1100" dirty="0">
                <a:latin typeface="+mn-ea"/>
                <a:ea typeface="+mn-ea"/>
              </a:endParaRPr>
            </a:p>
          </p:txBody>
        </p:sp>
      </p:grpSp>
      <p:sp>
        <p:nvSpPr>
          <p:cNvPr id="47" name="タイトル 46">
            <a:extLst>
              <a:ext uri="{FF2B5EF4-FFF2-40B4-BE49-F238E27FC236}">
                <a16:creationId xmlns:a16="http://schemas.microsoft.com/office/drawing/2014/main" id="{415F808C-EFB1-48F0-AB6F-D8BF1837D553}"/>
              </a:ext>
            </a:extLst>
          </p:cNvPr>
          <p:cNvSpPr>
            <a:spLocks noGrp="1"/>
          </p:cNvSpPr>
          <p:nvPr>
            <p:ph type="title"/>
          </p:nvPr>
        </p:nvSpPr>
        <p:spPr>
          <a:xfrm>
            <a:off x="0" y="111125"/>
            <a:ext cx="9144000" cy="652463"/>
          </a:xfrm>
          <a:effectLst>
            <a:outerShdw blurRad="50800" dist="38100" dir="2700000" algn="tl" rotWithShape="0">
              <a:prstClr val="black">
                <a:alpha val="40000"/>
              </a:prstClr>
            </a:outerShdw>
          </a:effectLst>
        </p:spPr>
        <p:txBody>
          <a:bodyPr>
            <a:normAutofit/>
          </a:bodyPr>
          <a:lstStyle/>
          <a:p>
            <a:pPr eaLnBrk="1" fontAlgn="auto" hangingPunct="1">
              <a:spcAft>
                <a:spcPts val="0"/>
              </a:spcAft>
              <a:defRPr/>
            </a:pPr>
            <a:r>
              <a:rPr lang="ja-JP" altLang="en-US" sz="3200" b="1" dirty="0">
                <a:solidFill>
                  <a:srgbClr val="006600"/>
                </a:solidFill>
              </a:rPr>
              <a:t>治療経過・考察</a:t>
            </a:r>
          </a:p>
        </p:txBody>
      </p:sp>
      <p:sp>
        <p:nvSpPr>
          <p:cNvPr id="18" name="四角形: 角を丸くする 17">
            <a:extLst>
              <a:ext uri="{FF2B5EF4-FFF2-40B4-BE49-F238E27FC236}">
                <a16:creationId xmlns:a16="http://schemas.microsoft.com/office/drawing/2014/main" id="{3E668ECC-6963-4A60-83B6-813DED358FD1}"/>
              </a:ext>
            </a:extLst>
          </p:cNvPr>
          <p:cNvSpPr/>
          <p:nvPr/>
        </p:nvSpPr>
        <p:spPr>
          <a:xfrm>
            <a:off x="4204776" y="4077072"/>
            <a:ext cx="4526041" cy="2079256"/>
          </a:xfrm>
          <a:prstGeom prst="roundRect">
            <a:avLst>
              <a:gd name="adj" fmla="val 13264"/>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t"/>
          <a:lstStyle/>
          <a:p>
            <a:r>
              <a:rPr lang="ja-JP" altLang="en-US" sz="1100" b="1" dirty="0">
                <a:solidFill>
                  <a:schemeClr val="tx1"/>
                </a:solidFill>
                <a:latin typeface="+mj-ea"/>
                <a:ea typeface="+mj-ea"/>
              </a:rPr>
              <a:t>（</a:t>
            </a:r>
            <a:r>
              <a:rPr lang="en-US" altLang="ja-JP" sz="1100" b="1" dirty="0">
                <a:solidFill>
                  <a:schemeClr val="tx1"/>
                </a:solidFill>
                <a:latin typeface="+mj-ea"/>
                <a:ea typeface="+mj-ea"/>
              </a:rPr>
              <a:t>1</a:t>
            </a:r>
            <a:r>
              <a:rPr lang="ja-JP" altLang="en-US" sz="1100" b="1" dirty="0">
                <a:solidFill>
                  <a:schemeClr val="tx1"/>
                </a:solidFill>
                <a:latin typeface="+mj-ea"/>
                <a:ea typeface="+mj-ea"/>
              </a:rPr>
              <a:t>）</a:t>
            </a:r>
            <a:r>
              <a:rPr lang="zh-TW" altLang="en-US" sz="1100" b="1" i="0" u="none" strike="noStrike" baseline="0" dirty="0">
                <a:solidFill>
                  <a:schemeClr val="tx1"/>
                </a:solidFill>
                <a:latin typeface="+mj-ea"/>
                <a:ea typeface="+mj-ea"/>
              </a:rPr>
              <a:t>絶対的手術適応</a:t>
            </a:r>
          </a:p>
          <a:p>
            <a:pPr marL="180000" algn="l"/>
            <a:r>
              <a:rPr lang="zh-TW" altLang="en-US" sz="1100" b="0" i="0" u="none" strike="noStrike" baseline="0" dirty="0">
                <a:solidFill>
                  <a:schemeClr val="tx1"/>
                </a:solidFill>
                <a:latin typeface="ＭＳ Ｐゴシック" panose="020B0600070205080204" pitchFamily="50" charset="-128"/>
                <a:ea typeface="ＭＳ Ｐゴシック" panose="020B0600070205080204" pitchFamily="50" charset="-128"/>
              </a:rPr>
              <a:t>① 大腸穿孔</a:t>
            </a:r>
            <a:r>
              <a:rPr lang="ja-JP" altLang="en-US" sz="1100" b="0" i="0" u="none" strike="noStrike" baseline="0" dirty="0">
                <a:solidFill>
                  <a:schemeClr val="tx1"/>
                </a:solidFill>
                <a:latin typeface="ＭＳ Ｐゴシック" panose="020B0600070205080204" pitchFamily="50" charset="-128"/>
                <a:ea typeface="ＭＳ Ｐゴシック" panose="020B0600070205080204" pitchFamily="50" charset="-128"/>
              </a:rPr>
              <a:t>・</a:t>
            </a:r>
            <a:r>
              <a:rPr lang="zh-TW" altLang="en-US" sz="1100" b="0" i="0" u="none" strike="noStrike" baseline="0" dirty="0">
                <a:solidFill>
                  <a:schemeClr val="tx1"/>
                </a:solidFill>
                <a:latin typeface="ＭＳ Ｐゴシック" panose="020B0600070205080204" pitchFamily="50" charset="-128"/>
                <a:ea typeface="ＭＳ Ｐゴシック" panose="020B0600070205080204" pitchFamily="50" charset="-128"/>
              </a:rPr>
              <a:t>大量出血</a:t>
            </a:r>
            <a:r>
              <a:rPr lang="ja-JP" altLang="en-US" sz="1100" b="0" i="0" u="none" strike="noStrike" baseline="0" dirty="0">
                <a:solidFill>
                  <a:schemeClr val="tx1"/>
                </a:solidFill>
                <a:latin typeface="ＭＳ Ｐゴシック" panose="020B0600070205080204" pitchFamily="50" charset="-128"/>
                <a:ea typeface="ＭＳ Ｐゴシック" panose="020B0600070205080204" pitchFamily="50" charset="-128"/>
              </a:rPr>
              <a:t>・</a:t>
            </a:r>
            <a:r>
              <a:rPr lang="zh-TW" altLang="en-US" sz="1100" b="0" i="0" u="none" strike="noStrike" baseline="0" dirty="0">
                <a:solidFill>
                  <a:schemeClr val="tx1"/>
                </a:solidFill>
                <a:latin typeface="ＭＳ Ｐゴシック" panose="020B0600070205080204" pitchFamily="50" charset="-128"/>
                <a:ea typeface="ＭＳ Ｐゴシック" panose="020B0600070205080204" pitchFamily="50" charset="-128"/>
              </a:rPr>
              <a:t>中毒性巨大結腸症</a:t>
            </a:r>
          </a:p>
          <a:p>
            <a:pPr marL="180000" algn="l"/>
            <a:r>
              <a:rPr lang="ja-JP" altLang="en-US" sz="1100" b="0" i="0" u="none" strike="noStrike" baseline="0" dirty="0">
                <a:solidFill>
                  <a:schemeClr val="tx1"/>
                </a:solidFill>
                <a:latin typeface="ＭＳ Ｐゴシック" panose="020B0600070205080204" pitchFamily="50" charset="-128"/>
                <a:ea typeface="ＭＳ Ｐゴシック" panose="020B0600070205080204" pitchFamily="50" charset="-128"/>
              </a:rPr>
              <a:t>② 重症型、劇症型で強力な内科治療が無効な例</a:t>
            </a:r>
          </a:p>
          <a:p>
            <a:pPr marL="180000" algn="l"/>
            <a:r>
              <a:rPr lang="ja-JP" altLang="en-US" sz="1100" b="0" i="0" u="none" strike="noStrike" baseline="0" dirty="0">
                <a:solidFill>
                  <a:schemeClr val="tx1"/>
                </a:solidFill>
                <a:latin typeface="+mn-ea"/>
              </a:rPr>
              <a:t>③大腸癌および</a:t>
            </a:r>
            <a:r>
              <a:rPr lang="en-US" altLang="ja-JP" sz="1100" b="0" i="0" u="none" strike="noStrike" baseline="0" dirty="0">
                <a:solidFill>
                  <a:schemeClr val="tx1"/>
                </a:solidFill>
                <a:latin typeface="+mn-ea"/>
              </a:rPr>
              <a:t>high grade dysplasia</a:t>
            </a:r>
            <a:r>
              <a:rPr lang="ja-JP" altLang="en-US" sz="1100" b="0" i="0" u="none" strike="noStrike" baseline="0" dirty="0">
                <a:solidFill>
                  <a:schemeClr val="tx1"/>
                </a:solidFill>
                <a:latin typeface="+mn-ea"/>
              </a:rPr>
              <a:t>（</a:t>
            </a:r>
            <a:r>
              <a:rPr lang="en-US" altLang="ja-JP" sz="1100" b="0" i="0" u="none" strike="noStrike" baseline="0" dirty="0">
                <a:solidFill>
                  <a:schemeClr val="tx1"/>
                </a:solidFill>
                <a:latin typeface="+mn-ea"/>
              </a:rPr>
              <a:t>UC-Ⅳ</a:t>
            </a:r>
            <a:r>
              <a:rPr lang="ja-JP" altLang="en-US" sz="1100" b="0" i="0" u="none" strike="noStrike" baseline="0" dirty="0">
                <a:solidFill>
                  <a:schemeClr val="tx1"/>
                </a:solidFill>
                <a:latin typeface="+mn-ea"/>
              </a:rPr>
              <a:t>）</a:t>
            </a:r>
            <a:r>
              <a:rPr lang="ja-JP" altLang="en-US" sz="1100" dirty="0">
                <a:solidFill>
                  <a:schemeClr val="tx1"/>
                </a:solidFill>
                <a:latin typeface="+mn-ea"/>
              </a:rPr>
              <a:t> </a:t>
            </a:r>
            <a:endParaRPr lang="en-US" altLang="ja-JP" sz="1100" dirty="0">
              <a:solidFill>
                <a:schemeClr val="tx1"/>
              </a:solidFill>
              <a:latin typeface="+mn-ea"/>
            </a:endParaRPr>
          </a:p>
          <a:p>
            <a:pPr algn="l"/>
            <a:r>
              <a:rPr lang="ja-JP" altLang="en-US" sz="1100" b="1" dirty="0">
                <a:solidFill>
                  <a:schemeClr val="tx1"/>
                </a:solidFill>
                <a:latin typeface="+mj-ea"/>
                <a:ea typeface="+mj-ea"/>
              </a:rPr>
              <a:t>（</a:t>
            </a:r>
            <a:r>
              <a:rPr lang="en-US" altLang="ja-JP" sz="1100" b="1" dirty="0">
                <a:solidFill>
                  <a:schemeClr val="tx1"/>
                </a:solidFill>
                <a:latin typeface="+mj-ea"/>
                <a:ea typeface="+mj-ea"/>
              </a:rPr>
              <a:t>2</a:t>
            </a:r>
            <a:r>
              <a:rPr lang="ja-JP" altLang="en-US" sz="1100" b="1" dirty="0">
                <a:solidFill>
                  <a:schemeClr val="tx1"/>
                </a:solidFill>
                <a:latin typeface="+mj-ea"/>
                <a:ea typeface="+mj-ea"/>
              </a:rPr>
              <a:t>）</a:t>
            </a:r>
            <a:r>
              <a:rPr lang="zh-TW" altLang="en-US" sz="1100" b="1" i="0" u="none" strike="noStrike" baseline="0" dirty="0">
                <a:solidFill>
                  <a:schemeClr val="tx1"/>
                </a:solidFill>
                <a:latin typeface="+mj-ea"/>
                <a:ea typeface="+mj-ea"/>
              </a:rPr>
              <a:t>相対的手術適応</a:t>
            </a:r>
          </a:p>
          <a:p>
            <a:pPr marL="180000" algn="l"/>
            <a:r>
              <a:rPr lang="ja-JP" altLang="en-US" sz="1100" b="0" i="0" u="none" strike="noStrike" baseline="0" dirty="0">
                <a:solidFill>
                  <a:schemeClr val="tx1"/>
                </a:solidFill>
                <a:latin typeface="+mn-ea"/>
              </a:rPr>
              <a:t>① 難治例</a:t>
            </a:r>
            <a:endParaRPr lang="en-US" altLang="ja-JP" sz="1100" b="0" i="0" u="none" strike="noStrike" baseline="0" dirty="0">
              <a:solidFill>
                <a:schemeClr val="tx1"/>
              </a:solidFill>
              <a:latin typeface="+mn-ea"/>
            </a:endParaRPr>
          </a:p>
          <a:p>
            <a:pPr marL="180000" algn="l"/>
            <a:r>
              <a:rPr lang="ja-JP" altLang="en-US" sz="1100" b="0" i="0" u="none" strike="noStrike" baseline="0" dirty="0">
                <a:solidFill>
                  <a:schemeClr val="tx1"/>
                </a:solidFill>
                <a:latin typeface="+mn-ea"/>
              </a:rPr>
              <a:t>② 腸管外合併症：保存的治療に抵抗する壊疽性膿皮症など。</a:t>
            </a:r>
          </a:p>
          <a:p>
            <a:pPr marL="180000" algn="l"/>
            <a:r>
              <a:rPr lang="ja-JP" altLang="en-US" sz="1100" b="0" i="0" u="none" strike="noStrike" baseline="0" dirty="0">
                <a:solidFill>
                  <a:schemeClr val="tx1"/>
                </a:solidFill>
                <a:latin typeface="+mn-ea"/>
              </a:rPr>
              <a:t>③ 小児の成長障害</a:t>
            </a:r>
          </a:p>
          <a:p>
            <a:pPr marL="180000" algn="l"/>
            <a:r>
              <a:rPr lang="ja-JP" altLang="en-US" sz="1100" b="0" i="0" u="none" strike="noStrike" baseline="0" dirty="0">
                <a:solidFill>
                  <a:schemeClr val="tx1"/>
                </a:solidFill>
                <a:latin typeface="+mn-ea"/>
              </a:rPr>
              <a:t>④ 大腸合併症：狭窄、瘻孔、</a:t>
            </a:r>
            <a:r>
              <a:rPr lang="en-US" altLang="ja-JP" sz="1100" b="0" i="0" u="none" strike="noStrike" baseline="0" dirty="0">
                <a:solidFill>
                  <a:srgbClr val="FF0000"/>
                </a:solidFill>
                <a:latin typeface="+mn-ea"/>
              </a:rPr>
              <a:t>low-grade dysplasia</a:t>
            </a:r>
            <a:r>
              <a:rPr lang="ja-JP" altLang="en-US" sz="1100" b="0" i="0" u="none" strike="noStrike" baseline="0" dirty="0">
                <a:solidFill>
                  <a:srgbClr val="FF0000"/>
                </a:solidFill>
                <a:latin typeface="+mn-ea"/>
              </a:rPr>
              <a:t>（</a:t>
            </a:r>
            <a:r>
              <a:rPr lang="en-US" altLang="ja-JP" sz="1100" b="0" i="0" u="none" strike="noStrike" baseline="0" dirty="0">
                <a:solidFill>
                  <a:srgbClr val="FF0000"/>
                </a:solidFill>
                <a:latin typeface="+mn-ea"/>
              </a:rPr>
              <a:t>UC-Ⅲ</a:t>
            </a:r>
            <a:r>
              <a:rPr lang="ja-JP" altLang="en-US" sz="1100" b="0" i="0" u="none" strike="noStrike" baseline="0" dirty="0">
                <a:solidFill>
                  <a:srgbClr val="FF0000"/>
                </a:solidFill>
                <a:latin typeface="+mn-ea"/>
              </a:rPr>
              <a:t>）のうち癌合併の可能性が高いと考えられる例</a:t>
            </a:r>
            <a:r>
              <a:rPr lang="ja-JP" altLang="en-US" sz="1100" b="0" i="0" u="none" strike="noStrike" baseline="0" dirty="0">
                <a:solidFill>
                  <a:schemeClr val="tx1"/>
                </a:solidFill>
                <a:latin typeface="+mn-ea"/>
              </a:rPr>
              <a:t>など。</a:t>
            </a:r>
            <a:endParaRPr lang="en-US" altLang="ja-JP" sz="1100" dirty="0">
              <a:solidFill>
                <a:schemeClr val="tx1"/>
              </a:solidFill>
              <a:latin typeface="+mn-ea"/>
            </a:endParaRPr>
          </a:p>
          <a:p>
            <a:pPr>
              <a:defRPr/>
            </a:pPr>
            <a:r>
              <a:rPr lang="ja-JP" altLang="en-US" sz="1100" dirty="0">
                <a:solidFill>
                  <a:schemeClr val="tx1"/>
                </a:solidFill>
                <a:latin typeface="+mn-ea"/>
              </a:rPr>
              <a:t>（潰瘍性大腸炎・クローン病 診断基準・治療方針（</a:t>
            </a:r>
            <a:r>
              <a:rPr lang="en-US" altLang="ja-JP" sz="1100" dirty="0">
                <a:solidFill>
                  <a:schemeClr val="tx1"/>
                </a:solidFill>
                <a:latin typeface="+mn-ea"/>
              </a:rPr>
              <a:t>2021</a:t>
            </a:r>
            <a:r>
              <a:rPr lang="ja-JP" altLang="en-US" sz="1100" dirty="0">
                <a:solidFill>
                  <a:schemeClr val="tx1"/>
                </a:solidFill>
                <a:latin typeface="+mn-ea"/>
              </a:rPr>
              <a:t>））</a:t>
            </a:r>
            <a:endParaRPr lang="en-US" altLang="ja-JP" sz="1100" dirty="0">
              <a:solidFill>
                <a:schemeClr val="tx1"/>
              </a:solidFill>
              <a:latin typeface="+mn-ea"/>
            </a:endParaRPr>
          </a:p>
        </p:txBody>
      </p:sp>
      <p:grpSp>
        <p:nvGrpSpPr>
          <p:cNvPr id="6" name="グループ化 5">
            <a:extLst>
              <a:ext uri="{FF2B5EF4-FFF2-40B4-BE49-F238E27FC236}">
                <a16:creationId xmlns:a16="http://schemas.microsoft.com/office/drawing/2014/main" id="{0F6F7DE4-A1A9-47EC-B06A-E9A92B422408}"/>
              </a:ext>
            </a:extLst>
          </p:cNvPr>
          <p:cNvGrpSpPr/>
          <p:nvPr/>
        </p:nvGrpSpPr>
        <p:grpSpPr>
          <a:xfrm>
            <a:off x="183756" y="1158140"/>
            <a:ext cx="3720282" cy="4023629"/>
            <a:chOff x="347663" y="1339850"/>
            <a:chExt cx="3720282" cy="4121971"/>
          </a:xfrm>
        </p:grpSpPr>
        <p:sp>
          <p:nvSpPr>
            <p:cNvPr id="10" name="四角形: 角を丸くする 9">
              <a:extLst>
                <a:ext uri="{FF2B5EF4-FFF2-40B4-BE49-F238E27FC236}">
                  <a16:creationId xmlns:a16="http://schemas.microsoft.com/office/drawing/2014/main" id="{ABE52CC1-FA09-40B5-8F1A-8EB7B164EC8A}"/>
                </a:ext>
              </a:extLst>
            </p:cNvPr>
            <p:cNvSpPr/>
            <p:nvPr/>
          </p:nvSpPr>
          <p:spPr>
            <a:xfrm>
              <a:off x="387351" y="1339850"/>
              <a:ext cx="3680594" cy="4121971"/>
            </a:xfrm>
            <a:prstGeom prst="roundRect">
              <a:avLst>
                <a:gd name="adj" fmla="val 4637"/>
              </a:avLst>
            </a:prstGeom>
            <a:solidFill>
              <a:schemeClr val="tx2">
                <a:lumMod val="20000"/>
                <a:lumOff val="80000"/>
              </a:schemeClr>
            </a:solidFill>
            <a:ln>
              <a:solidFill>
                <a:schemeClr val="tx2">
                  <a:lumMod val="20000"/>
                  <a:lumOff val="8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ja-JP" altLang="en-US" dirty="0"/>
            </a:p>
          </p:txBody>
        </p:sp>
        <p:grpSp>
          <p:nvGrpSpPr>
            <p:cNvPr id="22531" name="グループ化 16">
              <a:extLst>
                <a:ext uri="{FF2B5EF4-FFF2-40B4-BE49-F238E27FC236}">
                  <a16:creationId xmlns:a16="http://schemas.microsoft.com/office/drawing/2014/main" id="{21258F1B-6635-48AB-8C00-0CD3CDA63D55}"/>
                </a:ext>
              </a:extLst>
            </p:cNvPr>
            <p:cNvGrpSpPr>
              <a:grpSpLocks/>
            </p:cNvGrpSpPr>
            <p:nvPr/>
          </p:nvGrpSpPr>
          <p:grpSpPr bwMode="auto">
            <a:xfrm>
              <a:off x="499456" y="3257548"/>
              <a:ext cx="3456384" cy="2065209"/>
              <a:chOff x="1147480" y="1439855"/>
              <a:chExt cx="3536377" cy="2055770"/>
            </a:xfrm>
            <a:solidFill>
              <a:srgbClr val="FFFFFF"/>
            </a:solidFill>
          </p:grpSpPr>
          <p:grpSp>
            <p:nvGrpSpPr>
              <p:cNvPr id="22535" name="グループ化 12">
                <a:extLst>
                  <a:ext uri="{FF2B5EF4-FFF2-40B4-BE49-F238E27FC236}">
                    <a16:creationId xmlns:a16="http://schemas.microsoft.com/office/drawing/2014/main" id="{5BBAF088-5D29-45A6-AA72-DEA2BD4E5B0C}"/>
                  </a:ext>
                </a:extLst>
              </p:cNvPr>
              <p:cNvGrpSpPr>
                <a:grpSpLocks/>
              </p:cNvGrpSpPr>
              <p:nvPr/>
            </p:nvGrpSpPr>
            <p:grpSpPr bwMode="auto">
              <a:xfrm>
                <a:off x="1147480" y="1439855"/>
                <a:ext cx="3536377" cy="2055770"/>
                <a:chOff x="1147480" y="1439855"/>
                <a:chExt cx="3536377" cy="2055770"/>
              </a:xfrm>
              <a:grpFill/>
            </p:grpSpPr>
            <p:sp>
              <p:nvSpPr>
                <p:cNvPr id="22537" name="テキスト ボックス 2">
                  <a:extLst>
                    <a:ext uri="{FF2B5EF4-FFF2-40B4-BE49-F238E27FC236}">
                      <a16:creationId xmlns:a16="http://schemas.microsoft.com/office/drawing/2014/main" id="{94F40A37-D4A4-49CD-ADE6-A25F8148E2D6}"/>
                    </a:ext>
                  </a:extLst>
                </p:cNvPr>
                <p:cNvSpPr txBox="1">
                  <a:spLocks noChangeArrowheads="1"/>
                </p:cNvSpPr>
                <p:nvPr/>
              </p:nvSpPr>
              <p:spPr bwMode="auto">
                <a:xfrm>
                  <a:off x="1147480" y="1439855"/>
                  <a:ext cx="3536377" cy="2055770"/>
                </a:xfrm>
                <a:prstGeom prst="rect">
                  <a:avLst/>
                </a:prstGeom>
                <a:grpFill/>
                <a:ln w="3175">
                  <a:solidFill>
                    <a:schemeClr val="tx2">
                      <a:lumMod val="60000"/>
                      <a:lumOff val="40000"/>
                    </a:schemeClr>
                  </a:solidFill>
                  <a:miter lim="800000"/>
                  <a:headEnd/>
                  <a:tailEnd/>
                </a:ln>
              </p:spPr>
              <p:txBody>
                <a:bodyPr>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defRPr/>
                  </a:pPr>
                  <a:r>
                    <a:rPr lang="ja-JP" altLang="en-US" sz="1100" b="1" dirty="0"/>
                    <a:t>厚労省分類</a:t>
                  </a:r>
                  <a:endParaRPr lang="en-US" altLang="ja-JP" sz="1100" b="1" dirty="0"/>
                </a:p>
                <a:p>
                  <a:pPr>
                    <a:defRPr/>
                  </a:pPr>
                  <a:r>
                    <a:rPr lang="ja-JP" altLang="en-US" sz="1000" dirty="0"/>
                    <a:t>潰瘍性大腸炎における異型上皮の病理組織学的分類</a:t>
                  </a:r>
                  <a:endParaRPr lang="en-US" altLang="ja-JP" sz="1000" dirty="0"/>
                </a:p>
                <a:p>
                  <a:pPr>
                    <a:defRPr/>
                  </a:pPr>
                  <a:endParaRPr lang="en-US" altLang="ja-JP" sz="1000" b="1" dirty="0"/>
                </a:p>
                <a:p>
                  <a:pPr>
                    <a:defRPr/>
                  </a:pPr>
                  <a:r>
                    <a:rPr lang="en-US" altLang="ja-JP" sz="1050" dirty="0"/>
                    <a:t>UC-Ⅰ</a:t>
                  </a:r>
                  <a:r>
                    <a:rPr lang="ja-JP" altLang="en-US" sz="1050" dirty="0"/>
                    <a:t>　炎症性変化</a:t>
                  </a:r>
                  <a:endParaRPr lang="en-US" altLang="ja-JP" sz="1050" dirty="0"/>
                </a:p>
                <a:p>
                  <a:pPr>
                    <a:defRPr/>
                  </a:pPr>
                  <a:r>
                    <a:rPr lang="en-US" altLang="ja-JP" sz="1050" dirty="0"/>
                    <a:t>UC-Ⅱ</a:t>
                  </a:r>
                  <a:r>
                    <a:rPr lang="ja-JP" altLang="en-US" sz="1050" dirty="0"/>
                    <a:t>　炎症性か腫瘍性か判定に迷う変化</a:t>
                  </a:r>
                  <a:endParaRPr lang="en-US" altLang="ja-JP" sz="1050" dirty="0"/>
                </a:p>
                <a:p>
                  <a:pPr>
                    <a:defRPr/>
                  </a:pPr>
                  <a:r>
                    <a:rPr lang="ja-JP" altLang="en-US" sz="1050" dirty="0"/>
                    <a:t>　</a:t>
                  </a:r>
                  <a:r>
                    <a:rPr lang="en-US" altLang="ja-JP" sz="1050" dirty="0"/>
                    <a:t>UC-</a:t>
                  </a:r>
                  <a:r>
                    <a:rPr lang="en-US" altLang="ja-JP" sz="1050" dirty="0" err="1"/>
                    <a:t>Ⅱa</a:t>
                  </a:r>
                  <a:r>
                    <a:rPr lang="ja-JP" altLang="en-US" sz="1050" dirty="0"/>
                    <a:t>　炎症性変化がより疑われるもの</a:t>
                  </a:r>
                  <a:endParaRPr lang="en-US" altLang="ja-JP" sz="1050" dirty="0"/>
                </a:p>
                <a:p>
                  <a:pPr>
                    <a:defRPr/>
                  </a:pPr>
                  <a:r>
                    <a:rPr lang="ja-JP" altLang="en-US" sz="1050" dirty="0"/>
                    <a:t>　</a:t>
                  </a:r>
                  <a:r>
                    <a:rPr lang="en-US" altLang="ja-JP" sz="1050" dirty="0"/>
                    <a:t>UC-</a:t>
                  </a:r>
                  <a:r>
                    <a:rPr lang="en-US" altLang="ja-JP" sz="1050" dirty="0" err="1"/>
                    <a:t>Ⅱb</a:t>
                  </a:r>
                  <a:r>
                    <a:rPr lang="ja-JP" altLang="en-US" sz="1050" dirty="0"/>
                    <a:t>　腫瘍性変化がより疑われるもの</a:t>
                  </a:r>
                  <a:endParaRPr lang="en-US" altLang="ja-JP" sz="1050" dirty="0"/>
                </a:p>
                <a:p>
                  <a:pPr>
                    <a:defRPr/>
                  </a:pPr>
                  <a:r>
                    <a:rPr lang="en-US" altLang="ja-JP" sz="1050" dirty="0"/>
                    <a:t>UC-Ⅲ</a:t>
                  </a:r>
                  <a:r>
                    <a:rPr lang="ja-JP" altLang="en-US" sz="1050" dirty="0"/>
                    <a:t>　腫瘍性変化であるが、癌とは判定できないもの</a:t>
                  </a:r>
                  <a:endParaRPr lang="en-US" altLang="ja-JP" sz="1050" dirty="0"/>
                </a:p>
                <a:p>
                  <a:pPr>
                    <a:defRPr/>
                  </a:pPr>
                  <a:r>
                    <a:rPr lang="en-US" altLang="ja-JP" sz="1050" dirty="0"/>
                    <a:t>UC-Ⅳ</a:t>
                  </a:r>
                  <a:r>
                    <a:rPr lang="ja-JP" altLang="en-US" sz="1050" dirty="0"/>
                    <a:t>　癌</a:t>
                  </a:r>
                  <a:endParaRPr lang="en-US" altLang="ja-JP" sz="1050" dirty="0"/>
                </a:p>
                <a:p>
                  <a:pPr>
                    <a:defRPr/>
                  </a:pPr>
                  <a:endParaRPr lang="en-US" altLang="ja-JP" sz="1000" b="1" dirty="0"/>
                </a:p>
                <a:p>
                  <a:pPr>
                    <a:defRPr/>
                  </a:pPr>
                  <a:r>
                    <a:rPr lang="zh-TW" altLang="en-US" sz="700" dirty="0">
                      <a:latin typeface="RyuminPro-Regular-Identity-H"/>
                    </a:rPr>
                    <a:t>武藤徹一郎，若狭治毅，喜納勇，他：潰瘍性</a:t>
                  </a:r>
                  <a:r>
                    <a:rPr lang="ja-JP" altLang="en-US" sz="700" dirty="0">
                      <a:latin typeface="RyuminPro-Regular-Identity-H"/>
                    </a:rPr>
                    <a:t>大腸炎に出現する異型上皮の病理組織学的判定基準</a:t>
                  </a:r>
                  <a:r>
                    <a:rPr lang="en-US" altLang="ja-JP" sz="700" dirty="0">
                      <a:latin typeface="RyuminPro-Regular-Identity-H"/>
                    </a:rPr>
                    <a:t>―surveillance colonoscopy </a:t>
                  </a:r>
                  <a:r>
                    <a:rPr lang="ja-JP" altLang="en-US" sz="700" dirty="0">
                      <a:latin typeface="RyuminPro-Regular-Identity-H"/>
                    </a:rPr>
                    <a:t>への応用を目的とした新判定基準の提案．日本大腸肛門病学会雑誌</a:t>
                  </a:r>
                  <a:r>
                    <a:rPr lang="en-US" altLang="ja-JP" sz="700" dirty="0">
                      <a:latin typeface="RyuminPro-Regular-Identity-H"/>
                    </a:rPr>
                    <a:t>47 ; 547―551 : 1994</a:t>
                  </a:r>
                  <a:endParaRPr lang="en-US" altLang="ja-JP" sz="700" dirty="0"/>
                </a:p>
              </p:txBody>
            </p:sp>
            <p:cxnSp>
              <p:nvCxnSpPr>
                <p:cNvPr id="9" name="直線コネクタ 8">
                  <a:extLst>
                    <a:ext uri="{FF2B5EF4-FFF2-40B4-BE49-F238E27FC236}">
                      <a16:creationId xmlns:a16="http://schemas.microsoft.com/office/drawing/2014/main" id="{2E75A811-8D86-4801-A866-A58F2AC052A1}"/>
                    </a:ext>
                  </a:extLst>
                </p:cNvPr>
                <p:cNvCxnSpPr>
                  <a:cxnSpLocks/>
                </p:cNvCxnSpPr>
                <p:nvPr/>
              </p:nvCxnSpPr>
              <p:spPr>
                <a:xfrm>
                  <a:off x="1198484" y="1871714"/>
                  <a:ext cx="3241679" cy="0"/>
                </a:xfrm>
                <a:prstGeom prst="line">
                  <a:avLst/>
                </a:prstGeom>
                <a:grpFill/>
                <a:ln w="127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cxnSp>
            <p:nvCxnSpPr>
              <p:cNvPr id="15" name="直線コネクタ 14">
                <a:extLst>
                  <a:ext uri="{FF2B5EF4-FFF2-40B4-BE49-F238E27FC236}">
                    <a16:creationId xmlns:a16="http://schemas.microsoft.com/office/drawing/2014/main" id="{D5147077-6CB9-4B3F-9A61-53B642DC019B}"/>
                  </a:ext>
                </a:extLst>
              </p:cNvPr>
              <p:cNvCxnSpPr>
                <a:cxnSpLocks/>
              </p:cNvCxnSpPr>
              <p:nvPr/>
            </p:nvCxnSpPr>
            <p:spPr>
              <a:xfrm>
                <a:off x="1198484" y="3046607"/>
                <a:ext cx="3241679" cy="0"/>
              </a:xfrm>
              <a:prstGeom prst="line">
                <a:avLst/>
              </a:prstGeom>
              <a:grpFill/>
              <a:ln w="12700">
                <a:solidFill>
                  <a:schemeClr val="tx2">
                    <a:lumMod val="60000"/>
                    <a:lumOff val="40000"/>
                  </a:schemeClr>
                </a:solidFill>
              </a:ln>
            </p:spPr>
            <p:style>
              <a:lnRef idx="1">
                <a:schemeClr val="dk1"/>
              </a:lnRef>
              <a:fillRef idx="0">
                <a:schemeClr val="dk1"/>
              </a:fillRef>
              <a:effectRef idx="0">
                <a:schemeClr val="dk1"/>
              </a:effectRef>
              <a:fontRef idx="minor">
                <a:schemeClr val="tx1"/>
              </a:fontRef>
            </p:style>
          </p:cxnSp>
        </p:grpSp>
        <p:sp>
          <p:nvSpPr>
            <p:cNvPr id="2" name="テキスト ボックス 18">
              <a:extLst>
                <a:ext uri="{FF2B5EF4-FFF2-40B4-BE49-F238E27FC236}">
                  <a16:creationId xmlns:a16="http://schemas.microsoft.com/office/drawing/2014/main" id="{AC1E7AFD-3FAA-4B49-A2C3-68381CE7F730}"/>
                </a:ext>
              </a:extLst>
            </p:cNvPr>
            <p:cNvSpPr txBox="1">
              <a:spLocks noChangeArrowheads="1"/>
            </p:cNvSpPr>
            <p:nvPr/>
          </p:nvSpPr>
          <p:spPr bwMode="auto">
            <a:xfrm>
              <a:off x="347663" y="1414463"/>
              <a:ext cx="3680595"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Arial" panose="020B0604020202020204" pitchFamily="34" charset="0"/>
                  <a:ea typeface="ＭＳ Ｐゴシック" panose="020B0600070205080204" pitchFamily="34" charset="-128"/>
                </a:defRPr>
              </a:lvl1pPr>
              <a:lvl2pPr marL="742950" indent="-285750">
                <a:defRPr kumimoji="1">
                  <a:solidFill>
                    <a:schemeClr val="tx1"/>
                  </a:solidFill>
                  <a:latin typeface="Arial" panose="020B0604020202020204" pitchFamily="34" charset="0"/>
                  <a:ea typeface="ＭＳ Ｐゴシック" panose="020B0600070205080204" pitchFamily="34" charset="-128"/>
                </a:defRPr>
              </a:lvl2pPr>
              <a:lvl3pPr marL="1143000" indent="-228600">
                <a:defRPr kumimoji="1">
                  <a:solidFill>
                    <a:schemeClr val="tx1"/>
                  </a:solidFill>
                  <a:latin typeface="Arial" panose="020B0604020202020204" pitchFamily="34" charset="0"/>
                  <a:ea typeface="ＭＳ Ｐゴシック" panose="020B0600070205080204" pitchFamily="34" charset="-128"/>
                </a:defRPr>
              </a:lvl3pPr>
              <a:lvl4pPr marL="1600200" indent="-228600">
                <a:defRPr kumimoji="1">
                  <a:solidFill>
                    <a:schemeClr val="tx1"/>
                  </a:solidFill>
                  <a:latin typeface="Arial" panose="020B0604020202020204" pitchFamily="34" charset="0"/>
                  <a:ea typeface="ＭＳ Ｐゴシック" panose="020B0600070205080204" pitchFamily="34" charset="-128"/>
                </a:defRPr>
              </a:lvl4pPr>
              <a:lvl5pPr marL="2057400" indent="-228600">
                <a:defRPr kumimoji="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400" dirty="0"/>
                <a:t>潰瘍性大腸炎の発癌早期病変生検診断</a:t>
              </a:r>
              <a:endParaRPr lang="en-US" altLang="ja-JP" sz="1400" dirty="0"/>
            </a:p>
            <a:p>
              <a:pPr lvl="1"/>
              <a:r>
                <a:rPr lang="ja-JP" altLang="en-US" sz="1400" dirty="0"/>
                <a:t>①</a:t>
              </a:r>
              <a:r>
                <a:rPr lang="en-US" altLang="ja-JP" sz="1400" dirty="0"/>
                <a:t>dysplasia</a:t>
              </a:r>
              <a:r>
                <a:rPr lang="ja-JP" altLang="en-US" sz="1400" dirty="0"/>
                <a:t>分類</a:t>
              </a:r>
              <a:endParaRPr lang="en-US" altLang="ja-JP" sz="1400" dirty="0"/>
            </a:p>
            <a:p>
              <a:pPr lvl="1"/>
              <a:r>
                <a:rPr lang="ja-JP" altLang="en-US" sz="1400" dirty="0"/>
                <a:t>②日本の通常の病理診断分類</a:t>
              </a:r>
              <a:endParaRPr lang="en-US" altLang="ja-JP" sz="1400" dirty="0"/>
            </a:p>
            <a:p>
              <a:pPr lvl="1"/>
              <a:r>
                <a:rPr lang="ja-JP" altLang="en-US" sz="1400" dirty="0"/>
                <a:t>③厚労省分類</a:t>
              </a:r>
              <a:endParaRPr lang="en-US" altLang="ja-JP" sz="1400" dirty="0"/>
            </a:p>
            <a:p>
              <a:pPr lvl="1"/>
              <a:r>
                <a:rPr lang="ja-JP" altLang="en-US" sz="1400" dirty="0"/>
                <a:t>　　　　　↓</a:t>
              </a:r>
              <a:endParaRPr lang="en-US" altLang="ja-JP" sz="1400" dirty="0"/>
            </a:p>
            <a:p>
              <a:r>
                <a:rPr lang="ja-JP" altLang="en-US" sz="1400" dirty="0"/>
                <a:t>③を用いて</a:t>
              </a:r>
              <a:r>
                <a:rPr lang="en-US" altLang="ja-JP" sz="1400" b="1" dirty="0">
                  <a:solidFill>
                    <a:srgbClr val="FF0000"/>
                  </a:solidFill>
                </a:rPr>
                <a:t>UC-Ⅲb</a:t>
              </a:r>
              <a:r>
                <a:rPr lang="ja-JP" altLang="en-US" sz="1400" dirty="0"/>
                <a:t>と診断</a:t>
              </a:r>
            </a:p>
            <a:p>
              <a:pPr lvl="1"/>
              <a:r>
                <a:rPr lang="en-US" altLang="ja-JP" sz="1400" dirty="0"/>
                <a:t>Ⅲa</a:t>
              </a:r>
              <a:r>
                <a:rPr lang="ja-JP" altLang="en-US" sz="1400" dirty="0"/>
                <a:t>：通常の腺腫と同質</a:t>
              </a:r>
              <a:endParaRPr lang="en-US" altLang="ja-JP" sz="1400" dirty="0"/>
            </a:p>
            <a:p>
              <a:pPr lvl="1"/>
              <a:r>
                <a:rPr lang="en-US" altLang="ja-JP" sz="1400" dirty="0"/>
                <a:t>Ⅲb</a:t>
              </a:r>
              <a:r>
                <a:rPr lang="ja-JP" altLang="en-US" sz="1400" dirty="0"/>
                <a:t>：通常の腺腫とも癌とも診断できない</a:t>
              </a:r>
              <a:endParaRPr lang="en-US" altLang="ja-JP" sz="1400" dirty="0"/>
            </a:p>
          </p:txBody>
        </p:sp>
      </p:grpSp>
      <p:sp>
        <p:nvSpPr>
          <p:cNvPr id="3" name="テキスト ボックス 10">
            <a:extLst>
              <a:ext uri="{FF2B5EF4-FFF2-40B4-BE49-F238E27FC236}">
                <a16:creationId xmlns:a16="http://schemas.microsoft.com/office/drawing/2014/main" id="{D4547D73-6681-4D0E-A9EE-1D41652F1E3D}"/>
              </a:ext>
            </a:extLst>
          </p:cNvPr>
          <p:cNvSpPr txBox="1">
            <a:spLocks noChangeArrowheads="1"/>
          </p:cNvSpPr>
          <p:nvPr/>
        </p:nvSpPr>
        <p:spPr bwMode="auto">
          <a:xfrm>
            <a:off x="107504" y="810161"/>
            <a:ext cx="12239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34" charset="-128"/>
              </a:defRPr>
            </a:lvl1pPr>
            <a:lvl2pPr marL="742950" indent="-285750">
              <a:defRPr kumimoji="1">
                <a:solidFill>
                  <a:schemeClr val="tx1"/>
                </a:solidFill>
                <a:latin typeface="Arial" panose="020B0604020202020204" pitchFamily="34" charset="0"/>
                <a:ea typeface="ＭＳ Ｐゴシック" panose="020B0600070205080204" pitchFamily="34" charset="-128"/>
              </a:defRPr>
            </a:lvl2pPr>
            <a:lvl3pPr marL="1143000" indent="-228600">
              <a:defRPr kumimoji="1">
                <a:solidFill>
                  <a:schemeClr val="tx1"/>
                </a:solidFill>
                <a:latin typeface="Arial" panose="020B0604020202020204" pitchFamily="34" charset="0"/>
                <a:ea typeface="ＭＳ Ｐゴシック" panose="020B0600070205080204" pitchFamily="34" charset="-128"/>
              </a:defRPr>
            </a:lvl3pPr>
            <a:lvl4pPr marL="1600200" indent="-228600">
              <a:defRPr kumimoji="1">
                <a:solidFill>
                  <a:schemeClr val="tx1"/>
                </a:solidFill>
                <a:latin typeface="Arial" panose="020B0604020202020204" pitchFamily="34" charset="0"/>
                <a:ea typeface="ＭＳ Ｐゴシック" panose="020B0600070205080204" pitchFamily="34" charset="-128"/>
              </a:defRPr>
            </a:lvl4pPr>
            <a:lvl5pPr marL="2057400" indent="-228600">
              <a:defRPr kumimoji="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lgn="ctr"/>
            <a:r>
              <a:rPr lang="ja-JP" altLang="en-US" sz="1600" b="1" u="sng" dirty="0">
                <a:solidFill>
                  <a:schemeClr val="accent1"/>
                </a:solidFill>
              </a:rPr>
              <a:t>生検診断</a:t>
            </a:r>
          </a:p>
        </p:txBody>
      </p:sp>
      <p:sp>
        <p:nvSpPr>
          <p:cNvPr id="22538" name="テキスト ボックス 12">
            <a:extLst>
              <a:ext uri="{FF2B5EF4-FFF2-40B4-BE49-F238E27FC236}">
                <a16:creationId xmlns:a16="http://schemas.microsoft.com/office/drawing/2014/main" id="{4D40B9D2-8F9A-49C3-A39E-5AFAE7EF9202}"/>
              </a:ext>
            </a:extLst>
          </p:cNvPr>
          <p:cNvSpPr txBox="1">
            <a:spLocks noChangeArrowheads="1"/>
          </p:cNvSpPr>
          <p:nvPr/>
        </p:nvSpPr>
        <p:spPr bwMode="auto">
          <a:xfrm>
            <a:off x="4198191" y="779061"/>
            <a:ext cx="15859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34" charset="-128"/>
              </a:defRPr>
            </a:lvl1pPr>
            <a:lvl2pPr marL="742950" indent="-285750">
              <a:defRPr kumimoji="1">
                <a:solidFill>
                  <a:schemeClr val="tx1"/>
                </a:solidFill>
                <a:latin typeface="Arial" panose="020B0604020202020204" pitchFamily="34" charset="0"/>
                <a:ea typeface="ＭＳ Ｐゴシック" panose="020B0600070205080204" pitchFamily="34" charset="-128"/>
              </a:defRPr>
            </a:lvl2pPr>
            <a:lvl3pPr marL="1143000" indent="-228600">
              <a:defRPr kumimoji="1">
                <a:solidFill>
                  <a:schemeClr val="tx1"/>
                </a:solidFill>
                <a:latin typeface="Arial" panose="020B0604020202020204" pitchFamily="34" charset="0"/>
                <a:ea typeface="ＭＳ Ｐゴシック" panose="020B0600070205080204" pitchFamily="34" charset="-128"/>
              </a:defRPr>
            </a:lvl3pPr>
            <a:lvl4pPr marL="1600200" indent="-228600">
              <a:defRPr kumimoji="1">
                <a:solidFill>
                  <a:schemeClr val="tx1"/>
                </a:solidFill>
                <a:latin typeface="Arial" panose="020B0604020202020204" pitchFamily="34" charset="0"/>
                <a:ea typeface="ＭＳ Ｐゴシック" panose="020B0600070205080204" pitchFamily="34" charset="-128"/>
              </a:defRPr>
            </a:lvl4pPr>
            <a:lvl5pPr marL="2057400" indent="-228600">
              <a:defRPr kumimoji="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600" b="1" u="sng" dirty="0">
                <a:solidFill>
                  <a:schemeClr val="accent1"/>
                </a:solidFill>
              </a:rPr>
              <a:t>治療方針</a:t>
            </a:r>
          </a:p>
        </p:txBody>
      </p:sp>
      <p:pic>
        <p:nvPicPr>
          <p:cNvPr id="19" name="Picture 3">
            <a:extLst>
              <a:ext uri="{FF2B5EF4-FFF2-40B4-BE49-F238E27FC236}">
                <a16:creationId xmlns:a16="http://schemas.microsoft.com/office/drawing/2014/main" id="{43818248-00AA-4BE3-9688-628B4E55946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266" t="20832" r="9498" b="20847"/>
          <a:stretch/>
        </p:blipFill>
        <p:spPr bwMode="auto">
          <a:xfrm>
            <a:off x="7233042" y="2959820"/>
            <a:ext cx="1403222" cy="1199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テキスト ボックス 7">
            <a:extLst>
              <a:ext uri="{FF2B5EF4-FFF2-40B4-BE49-F238E27FC236}">
                <a16:creationId xmlns:a16="http://schemas.microsoft.com/office/drawing/2014/main" id="{1D1E5FBC-CB7E-42C5-89C5-40B004BB4539}"/>
              </a:ext>
            </a:extLst>
          </p:cNvPr>
          <p:cNvSpPr txBox="1"/>
          <p:nvPr/>
        </p:nvSpPr>
        <p:spPr>
          <a:xfrm>
            <a:off x="5016574" y="3143983"/>
            <a:ext cx="2665063" cy="830997"/>
          </a:xfrm>
          <a:prstGeom prst="rect">
            <a:avLst/>
          </a:prstGeom>
          <a:noFill/>
        </p:spPr>
        <p:txBody>
          <a:bodyPr wrap="square" rtlCol="0">
            <a:spAutoFit/>
          </a:bodyPr>
          <a:lstStyle/>
          <a:p>
            <a:r>
              <a:rPr kumimoji="1" lang="en-US" altLang="ja-JP" sz="1600" dirty="0"/>
              <a:t>UC</a:t>
            </a:r>
            <a:r>
              <a:rPr kumimoji="1" lang="ja-JP" altLang="en-US" sz="1600" dirty="0"/>
              <a:t>関連発癌早期病変</a:t>
            </a:r>
            <a:endParaRPr kumimoji="1" lang="en-US" altLang="ja-JP" sz="1600" dirty="0"/>
          </a:p>
          <a:p>
            <a:r>
              <a:rPr kumimoji="1" lang="ja-JP" altLang="en-US" sz="1600" dirty="0"/>
              <a:t>⇒</a:t>
            </a:r>
            <a:r>
              <a:rPr kumimoji="1" lang="en-US" altLang="ja-JP" sz="1600" dirty="0"/>
              <a:t>QOL</a:t>
            </a:r>
            <a:r>
              <a:rPr kumimoji="1" lang="ja-JP" altLang="en-US" sz="1600" dirty="0"/>
              <a:t>維持の観点から</a:t>
            </a:r>
            <a:endParaRPr kumimoji="1" lang="en-US" altLang="ja-JP" sz="1600" dirty="0"/>
          </a:p>
          <a:p>
            <a:r>
              <a:rPr kumimoji="1" lang="en-US" altLang="ja-JP" sz="1600" dirty="0"/>
              <a:t>ESD</a:t>
            </a:r>
            <a:r>
              <a:rPr kumimoji="1" lang="ja-JP" altLang="en-US" sz="1600" dirty="0"/>
              <a:t>を選択</a:t>
            </a:r>
          </a:p>
        </p:txBody>
      </p:sp>
      <p:sp>
        <p:nvSpPr>
          <p:cNvPr id="13" name="テキスト ボックス 12">
            <a:extLst>
              <a:ext uri="{FF2B5EF4-FFF2-40B4-BE49-F238E27FC236}">
                <a16:creationId xmlns:a16="http://schemas.microsoft.com/office/drawing/2014/main" id="{41A6EFF6-FC23-425A-A06C-813F79314F34}"/>
              </a:ext>
            </a:extLst>
          </p:cNvPr>
          <p:cNvSpPr txBox="1"/>
          <p:nvPr/>
        </p:nvSpPr>
        <p:spPr>
          <a:xfrm>
            <a:off x="107504" y="5183746"/>
            <a:ext cx="1140107" cy="338554"/>
          </a:xfrm>
          <a:prstGeom prst="rect">
            <a:avLst/>
          </a:prstGeom>
          <a:noFill/>
        </p:spPr>
        <p:txBody>
          <a:bodyPr wrap="square" rtlCol="0">
            <a:spAutoFit/>
          </a:bodyPr>
          <a:lstStyle/>
          <a:p>
            <a:pPr algn="ctr"/>
            <a:r>
              <a:rPr lang="ja-JP" altLang="en-US" sz="1600" b="1" u="sng" dirty="0">
                <a:solidFill>
                  <a:schemeClr val="accent3">
                    <a:lumMod val="75000"/>
                  </a:schemeClr>
                </a:solidFill>
              </a:rPr>
              <a:t>治療経過</a:t>
            </a:r>
          </a:p>
        </p:txBody>
      </p:sp>
      <p:sp>
        <p:nvSpPr>
          <p:cNvPr id="14" name="四角形: 角を丸くする 13">
            <a:extLst>
              <a:ext uri="{FF2B5EF4-FFF2-40B4-BE49-F238E27FC236}">
                <a16:creationId xmlns:a16="http://schemas.microsoft.com/office/drawing/2014/main" id="{E934CB8F-C36A-49AB-B682-F4D8D1445A21}"/>
              </a:ext>
            </a:extLst>
          </p:cNvPr>
          <p:cNvSpPr/>
          <p:nvPr/>
        </p:nvSpPr>
        <p:spPr>
          <a:xfrm>
            <a:off x="183756" y="5548854"/>
            <a:ext cx="3774475" cy="607474"/>
          </a:xfrm>
          <a:prstGeom prst="roundRect">
            <a:avLst/>
          </a:prstGeom>
          <a:solidFill>
            <a:schemeClr val="accent3">
              <a:lumMod val="20000"/>
              <a:lumOff val="80000"/>
            </a:schemeClr>
          </a:solid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rPr>
              <a:t>4/8</a:t>
            </a:r>
            <a:r>
              <a:rPr kumimoji="1" lang="ja-JP" altLang="en-US" sz="1400" dirty="0">
                <a:solidFill>
                  <a:schemeClr val="tx1"/>
                </a:solidFill>
              </a:rPr>
              <a:t>　</a:t>
            </a:r>
            <a:r>
              <a:rPr kumimoji="1" lang="en-US" altLang="ja-JP" sz="1400" dirty="0">
                <a:solidFill>
                  <a:schemeClr val="tx1"/>
                </a:solidFill>
              </a:rPr>
              <a:t>ESD</a:t>
            </a:r>
            <a:r>
              <a:rPr kumimoji="1" lang="ja-JP" altLang="en-US" sz="1400" dirty="0">
                <a:solidFill>
                  <a:schemeClr val="tx1"/>
                </a:solidFill>
              </a:rPr>
              <a:t>施行　→　</a:t>
            </a:r>
            <a:r>
              <a:rPr kumimoji="1" lang="en-US" altLang="ja-JP" sz="1400" dirty="0">
                <a:solidFill>
                  <a:schemeClr val="tx1"/>
                </a:solidFill>
              </a:rPr>
              <a:t>4/13</a:t>
            </a:r>
            <a:r>
              <a:rPr kumimoji="1" lang="ja-JP" altLang="en-US" sz="1400" dirty="0">
                <a:solidFill>
                  <a:schemeClr val="tx1"/>
                </a:solidFill>
              </a:rPr>
              <a:t>　退院　</a:t>
            </a:r>
            <a:endParaRPr kumimoji="1" lang="en-US" altLang="ja-JP" sz="1400" dirty="0">
              <a:solidFill>
                <a:schemeClr val="tx1"/>
              </a:solidFill>
            </a:endParaRPr>
          </a:p>
          <a:p>
            <a:r>
              <a:rPr lang="ja-JP" altLang="en-US" sz="1400" dirty="0">
                <a:solidFill>
                  <a:schemeClr val="tx1"/>
                </a:solidFill>
              </a:rPr>
              <a:t>今後も定期的に</a:t>
            </a:r>
            <a:r>
              <a:rPr lang="en-US" altLang="ja-JP" sz="1400" dirty="0">
                <a:solidFill>
                  <a:schemeClr val="tx1"/>
                </a:solidFill>
              </a:rPr>
              <a:t>CS</a:t>
            </a:r>
            <a:r>
              <a:rPr lang="ja-JP" altLang="en-US" sz="1400" dirty="0">
                <a:solidFill>
                  <a:schemeClr val="tx1"/>
                </a:solidFill>
              </a:rPr>
              <a:t>を行いフォローアップしていく</a:t>
            </a:r>
            <a:endParaRPr kumimoji="1" lang="en-US" altLang="ja-JP" sz="1400" dirty="0">
              <a:solidFill>
                <a:schemeClr val="tx1"/>
              </a:solidFill>
            </a:endParaRPr>
          </a:p>
        </p:txBody>
      </p:sp>
      <p:sp>
        <p:nvSpPr>
          <p:cNvPr id="16" name="矢印: 折線 15">
            <a:extLst>
              <a:ext uri="{FF2B5EF4-FFF2-40B4-BE49-F238E27FC236}">
                <a16:creationId xmlns:a16="http://schemas.microsoft.com/office/drawing/2014/main" id="{ECF42F18-E099-47D3-AA3A-6105157213DF}"/>
              </a:ext>
            </a:extLst>
          </p:cNvPr>
          <p:cNvSpPr/>
          <p:nvPr/>
        </p:nvSpPr>
        <p:spPr>
          <a:xfrm>
            <a:off x="4611086" y="3665384"/>
            <a:ext cx="367224" cy="398153"/>
          </a:xfrm>
          <a:prstGeom prst="bentArrow">
            <a:avLst>
              <a:gd name="adj1" fmla="val 25000"/>
              <a:gd name="adj2" fmla="val 25000"/>
              <a:gd name="adj3" fmla="val 25000"/>
              <a:gd name="adj4" fmla="val 0"/>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矢印: 上向き折線 16">
            <a:extLst>
              <a:ext uri="{FF2B5EF4-FFF2-40B4-BE49-F238E27FC236}">
                <a16:creationId xmlns:a16="http://schemas.microsoft.com/office/drawing/2014/main" id="{A0A4A66A-3DA5-46A2-9FDD-F2CF0C21C415}"/>
              </a:ext>
            </a:extLst>
          </p:cNvPr>
          <p:cNvSpPr/>
          <p:nvPr/>
        </p:nvSpPr>
        <p:spPr>
          <a:xfrm rot="5400000">
            <a:off x="4594799" y="3082838"/>
            <a:ext cx="398154" cy="367224"/>
          </a:xfrm>
          <a:prstGeom prst="bentUpArrow">
            <a:avLst>
              <a:gd name="adj1" fmla="val 21542"/>
              <a:gd name="adj2" fmla="val 25000"/>
              <a:gd name="adj3" fmla="val 35375"/>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theme/theme1.xml><?xml version="1.0" encoding="utf-8"?>
<a:theme xmlns:a="http://schemas.openxmlformats.org/drawingml/2006/main" name="1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プレゼンテーション2" id="{0B5027B7-1302-4090-A0DD-1FAB1EDE4A4D}" vid="{91800A5B-29DE-4233-8F87-188CDA2C49CD}"/>
    </a:ext>
  </a:extLst>
</a:theme>
</file>

<file path=ppt/theme/theme2.xml><?xml version="1.0" encoding="utf-8"?>
<a:theme xmlns:a="http://schemas.openxmlformats.org/drawingml/2006/main" name="テンプレート①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プレゼンテーション2" id="{0B5027B7-1302-4090-A0DD-1FAB1EDE4A4D}" vid="{AD9E8CC7-26F3-4455-B266-F0EA7B33D803}"/>
    </a:ext>
  </a:extLst>
</a:theme>
</file>

<file path=ppt/theme/theme3.xml><?xml version="1.0" encoding="utf-8"?>
<a:theme xmlns:a="http://schemas.openxmlformats.org/drawingml/2006/main" name="テーマ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テーマ1" id="{177F32E4-F672-4658-A353-82CEB116E29C}" vid="{2E0EA7B6-B4EA-42A0-A36F-53FAA12F32CF}"/>
    </a:ext>
  </a:extLst>
</a:theme>
</file>

<file path=ppt/theme/theme4.xml><?xml version="1.0" encoding="utf-8"?>
<a:theme xmlns:a="http://schemas.openxmlformats.org/drawingml/2006/main" name="2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プレゼンテーション2</Template>
  <TotalTime>9482</TotalTime>
  <Words>1166</Words>
  <Application>Microsoft Office PowerPoint</Application>
  <PresentationFormat>画面に合わせる (4:3)</PresentationFormat>
  <Paragraphs>156</Paragraphs>
  <Slides>4</Slides>
  <Notes>3</Notes>
  <HiddenSlides>0</HiddenSlides>
  <MMClips>0</MMClips>
  <ScaleCrop>false</ScaleCrop>
  <HeadingPairs>
    <vt:vector size="6" baseType="variant">
      <vt:variant>
        <vt:lpstr>使用されているフォント</vt:lpstr>
      </vt:variant>
      <vt:variant>
        <vt:i4>6</vt:i4>
      </vt:variant>
      <vt:variant>
        <vt:lpstr>テーマ</vt:lpstr>
      </vt:variant>
      <vt:variant>
        <vt:i4>4</vt:i4>
      </vt:variant>
      <vt:variant>
        <vt:lpstr>スライド タイトル</vt:lpstr>
      </vt:variant>
      <vt:variant>
        <vt:i4>4</vt:i4>
      </vt:variant>
    </vt:vector>
  </HeadingPairs>
  <TitlesOfParts>
    <vt:vector size="14" baseType="lpstr">
      <vt:lpstr>ＭＳ Ｐゴシック</vt:lpstr>
      <vt:lpstr>新細明體</vt:lpstr>
      <vt:lpstr>RyuminPro-Regular-Identity-H</vt:lpstr>
      <vt:lpstr>Arial</vt:lpstr>
      <vt:lpstr>Calibri</vt:lpstr>
      <vt:lpstr>Wingdings</vt:lpstr>
      <vt:lpstr>1_デザインの設定</vt:lpstr>
      <vt:lpstr>テンプレート①en</vt:lpstr>
      <vt:lpstr>テーマ1</vt:lpstr>
      <vt:lpstr>2_デザインの設定</vt:lpstr>
      <vt:lpstr>PowerPoint プレゼンテーション</vt:lpstr>
      <vt:lpstr>現病歴　既往歴　治療介入</vt:lpstr>
      <vt:lpstr>身体所見</vt:lpstr>
      <vt:lpstr>治療経過・考察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肝胆膵病態学総論</dc:title>
  <dc:creator>TERAI</dc:creator>
  <cp:lastModifiedBy>小山 究太郎</cp:lastModifiedBy>
  <cp:revision>131</cp:revision>
  <cp:lastPrinted>2015-02-02T01:37:24Z</cp:lastPrinted>
  <dcterms:created xsi:type="dcterms:W3CDTF">2007-01-15T06:56:55Z</dcterms:created>
  <dcterms:modified xsi:type="dcterms:W3CDTF">2021-06-15T07:06:48Z</dcterms:modified>
</cp:coreProperties>
</file>