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  <p:sldMasterId id="2147483870" r:id="rId2"/>
    <p:sldMasterId id="2147483907" r:id="rId3"/>
    <p:sldMasterId id="2147483912" r:id="rId4"/>
  </p:sldMasterIdLst>
  <p:notesMasterIdLst>
    <p:notesMasterId r:id="rId9"/>
  </p:notesMasterIdLst>
  <p:handoutMasterIdLst>
    <p:handoutMasterId r:id="rId10"/>
  </p:handoutMasterIdLst>
  <p:sldIdLst>
    <p:sldId id="462" r:id="rId5"/>
    <p:sldId id="463" r:id="rId6"/>
    <p:sldId id="464" r:id="rId7"/>
    <p:sldId id="465" r:id="rId8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妻神重裕" initials="妻神重裕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5"/>
    <p:restoredTop sz="94627"/>
  </p:normalViewPr>
  <p:slideViewPr>
    <p:cSldViewPr>
      <p:cViewPr varScale="1">
        <p:scale>
          <a:sx n="99" d="100"/>
          <a:sy n="99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1e7ba36cb50dde8" providerId="LiveId" clId="{15FE25B2-37EC-4445-943E-88EB963DF815}"/>
    <pc:docChg chg="undo custSel modSld">
      <pc:chgData name="" userId="41e7ba36cb50dde8" providerId="LiveId" clId="{15FE25B2-37EC-4445-943E-88EB963DF815}" dt="2021-04-23T03:08:12.520" v="3057" actId="20577"/>
      <pc:docMkLst>
        <pc:docMk/>
      </pc:docMkLst>
      <pc:sldChg chg="modSp">
        <pc:chgData name="" userId="41e7ba36cb50dde8" providerId="LiveId" clId="{15FE25B2-37EC-4445-943E-88EB963DF815}" dt="2021-04-22T02:02:49.882" v="2119" actId="20577"/>
        <pc:sldMkLst>
          <pc:docMk/>
          <pc:sldMk cId="0" sldId="462"/>
        </pc:sldMkLst>
        <pc:spChg chg="mod">
          <ac:chgData name="" userId="41e7ba36cb50dde8" providerId="LiveId" clId="{15FE25B2-37EC-4445-943E-88EB963DF815}" dt="2021-04-22T02:02:49.882" v="2119" actId="20577"/>
          <ac:spMkLst>
            <pc:docMk/>
            <pc:sldMk cId="0" sldId="462"/>
            <ac:spMk id="15362" creationId="{7B40BEB6-808B-4A3B-9B3C-9359A6201457}"/>
          </ac:spMkLst>
        </pc:spChg>
      </pc:sldChg>
      <pc:sldChg chg="addSp delSp modSp">
        <pc:chgData name="" userId="41e7ba36cb50dde8" providerId="LiveId" clId="{15FE25B2-37EC-4445-943E-88EB963DF815}" dt="2021-04-19T07:19:29.154" v="1628" actId="20577"/>
        <pc:sldMkLst>
          <pc:docMk/>
          <pc:sldMk cId="0" sldId="463"/>
        </pc:sldMkLst>
        <pc:spChg chg="add del">
          <ac:chgData name="" userId="41e7ba36cb50dde8" providerId="LiveId" clId="{15FE25B2-37EC-4445-943E-88EB963DF815}" dt="2021-04-19T05:17:25.619" v="19"/>
          <ac:spMkLst>
            <pc:docMk/>
            <pc:sldMk cId="0" sldId="463"/>
            <ac:spMk id="3" creationId="{3F48E269-37E8-154B-B0FF-C0E9E9E8E4D3}"/>
          </ac:spMkLst>
        </pc:spChg>
        <pc:spChg chg="del mod">
          <ac:chgData name="" userId="41e7ba36cb50dde8" providerId="LiveId" clId="{15FE25B2-37EC-4445-943E-88EB963DF815}" dt="2021-04-19T06:23:37.938" v="1590" actId="478"/>
          <ac:spMkLst>
            <pc:docMk/>
            <pc:sldMk cId="0" sldId="463"/>
            <ac:spMk id="10" creationId="{9F100884-EF57-422F-9CFD-57AB19F16EB0}"/>
          </ac:spMkLst>
        </pc:spChg>
        <pc:spChg chg="mod">
          <ac:chgData name="" userId="41e7ba36cb50dde8" providerId="LiveId" clId="{15FE25B2-37EC-4445-943E-88EB963DF815}" dt="2021-04-19T05:35:12.224" v="1013" actId="14100"/>
          <ac:spMkLst>
            <pc:docMk/>
            <pc:sldMk cId="0" sldId="463"/>
            <ac:spMk id="14" creationId="{2AFD8EB9-2016-4747-A086-7A1CE7304D08}"/>
          </ac:spMkLst>
        </pc:spChg>
        <pc:spChg chg="mod">
          <ac:chgData name="" userId="41e7ba36cb50dde8" providerId="LiveId" clId="{15FE25B2-37EC-4445-943E-88EB963DF815}" dt="2021-04-19T05:40:31.871" v="1178" actId="20577"/>
          <ac:spMkLst>
            <pc:docMk/>
            <pc:sldMk cId="0" sldId="463"/>
            <ac:spMk id="18" creationId="{8343ED40-A51D-4A40-A415-36C88A3F69C4}"/>
          </ac:spMkLst>
        </pc:spChg>
        <pc:spChg chg="mod">
          <ac:chgData name="" userId="41e7ba36cb50dde8" providerId="LiveId" clId="{15FE25B2-37EC-4445-943E-88EB963DF815}" dt="2021-04-19T05:28:47.776" v="598" actId="20577"/>
          <ac:spMkLst>
            <pc:docMk/>
            <pc:sldMk cId="0" sldId="463"/>
            <ac:spMk id="22" creationId="{1C42CB64-77AA-40AB-8F5E-AC53392572BD}"/>
          </ac:spMkLst>
        </pc:spChg>
        <pc:spChg chg="mod">
          <ac:chgData name="" userId="41e7ba36cb50dde8" providerId="LiveId" clId="{15FE25B2-37EC-4445-943E-88EB963DF815}" dt="2021-04-19T07:19:24.023" v="1625" actId="20577"/>
          <ac:spMkLst>
            <pc:docMk/>
            <pc:sldMk cId="0" sldId="463"/>
            <ac:spMk id="24" creationId="{D7515E37-EF57-4284-9873-4C0376309FB1}"/>
          </ac:spMkLst>
        </pc:spChg>
        <pc:spChg chg="mod">
          <ac:chgData name="" userId="41e7ba36cb50dde8" providerId="LiveId" clId="{15FE25B2-37EC-4445-943E-88EB963DF815}" dt="2021-04-19T06:25:06.732" v="1617" actId="14100"/>
          <ac:spMkLst>
            <pc:docMk/>
            <pc:sldMk cId="0" sldId="463"/>
            <ac:spMk id="25" creationId="{EAC284E2-9269-44D3-8019-9DCA8F5A8DA7}"/>
          </ac:spMkLst>
        </pc:spChg>
        <pc:spChg chg="del mod">
          <ac:chgData name="" userId="41e7ba36cb50dde8" providerId="LiveId" clId="{15FE25B2-37EC-4445-943E-88EB963DF815}" dt="2021-04-19T05:50:54.296" v="1320" actId="478"/>
          <ac:spMkLst>
            <pc:docMk/>
            <pc:sldMk cId="0" sldId="463"/>
            <ac:spMk id="28" creationId="{2DC3B568-6D63-44DC-8F7F-03140035D234}"/>
          </ac:spMkLst>
        </pc:spChg>
        <pc:spChg chg="del mod">
          <ac:chgData name="" userId="41e7ba36cb50dde8" providerId="LiveId" clId="{15FE25B2-37EC-4445-943E-88EB963DF815}" dt="2021-04-19T07:06:30.258" v="1622" actId="478"/>
          <ac:spMkLst>
            <pc:docMk/>
            <pc:sldMk cId="0" sldId="463"/>
            <ac:spMk id="29" creationId="{CB405584-3FE8-4879-96BE-E4F93F600E01}"/>
          </ac:spMkLst>
        </pc:spChg>
        <pc:spChg chg="mod">
          <ac:chgData name="" userId="41e7ba36cb50dde8" providerId="LiveId" clId="{15FE25B2-37EC-4445-943E-88EB963DF815}" dt="2021-04-19T07:19:29.154" v="1628" actId="20577"/>
          <ac:spMkLst>
            <pc:docMk/>
            <pc:sldMk cId="0" sldId="463"/>
            <ac:spMk id="34" creationId="{0FF08B71-242D-457D-A2A9-7E4C0F78AE65}"/>
          </ac:spMkLst>
        </pc:spChg>
        <pc:spChg chg="mod">
          <ac:chgData name="" userId="41e7ba36cb50dde8" providerId="LiveId" clId="{15FE25B2-37EC-4445-943E-88EB963DF815}" dt="2021-04-19T06:25:11.220" v="1618" actId="1076"/>
          <ac:spMkLst>
            <pc:docMk/>
            <pc:sldMk cId="0" sldId="463"/>
            <ac:spMk id="36" creationId="{84ACC141-4B27-4937-8AB1-AC189345F726}"/>
          </ac:spMkLst>
        </pc:spChg>
        <pc:spChg chg="mod">
          <ac:chgData name="" userId="41e7ba36cb50dde8" providerId="LiveId" clId="{15FE25B2-37EC-4445-943E-88EB963DF815}" dt="2021-04-19T05:35:16.082" v="1014" actId="1076"/>
          <ac:spMkLst>
            <pc:docMk/>
            <pc:sldMk cId="0" sldId="463"/>
            <ac:spMk id="37" creationId="{E14B4844-3331-443E-8BEB-722701CA01DB}"/>
          </ac:spMkLst>
        </pc:spChg>
        <pc:spChg chg="mod">
          <ac:chgData name="" userId="41e7ba36cb50dde8" providerId="LiveId" clId="{15FE25B2-37EC-4445-943E-88EB963DF815}" dt="2021-04-19T05:37:44.728" v="1026" actId="1076"/>
          <ac:spMkLst>
            <pc:docMk/>
            <pc:sldMk cId="0" sldId="463"/>
            <ac:spMk id="39" creationId="{5DE6965D-C611-41E1-9A94-2FAEF3DF11B3}"/>
          </ac:spMkLst>
        </pc:spChg>
        <pc:spChg chg="mod">
          <ac:chgData name="" userId="41e7ba36cb50dde8" providerId="LiveId" clId="{15FE25B2-37EC-4445-943E-88EB963DF815}" dt="2021-04-19T05:45:48.286" v="1256" actId="1076"/>
          <ac:spMkLst>
            <pc:docMk/>
            <pc:sldMk cId="0" sldId="463"/>
            <ac:spMk id="41" creationId="{7E7887E0-A0D8-414A-A918-289B440C87AD}"/>
          </ac:spMkLst>
        </pc:spChg>
        <pc:spChg chg="mod">
          <ac:chgData name="" userId="41e7ba36cb50dde8" providerId="LiveId" clId="{15FE25B2-37EC-4445-943E-88EB963DF815}" dt="2021-04-19T06:25:20.595" v="1619" actId="1076"/>
          <ac:spMkLst>
            <pc:docMk/>
            <pc:sldMk cId="0" sldId="463"/>
            <ac:spMk id="42" creationId="{D78F08C7-6805-4958-AEF5-5CC116C168C3}"/>
          </ac:spMkLst>
        </pc:spChg>
        <pc:spChg chg="del mod">
          <ac:chgData name="" userId="41e7ba36cb50dde8" providerId="LiveId" clId="{15FE25B2-37EC-4445-943E-88EB963DF815}" dt="2021-04-19T06:24:12.370" v="1599" actId="478"/>
          <ac:spMkLst>
            <pc:docMk/>
            <pc:sldMk cId="0" sldId="463"/>
            <ac:spMk id="43" creationId="{7EAC99D1-3ED1-4E16-A118-FD54FE62F327}"/>
          </ac:spMkLst>
        </pc:spChg>
        <pc:spChg chg="mod">
          <ac:chgData name="" userId="41e7ba36cb50dde8" providerId="LiveId" clId="{15FE25B2-37EC-4445-943E-88EB963DF815}" dt="2021-04-19T06:25:25.330" v="1620" actId="1076"/>
          <ac:spMkLst>
            <pc:docMk/>
            <pc:sldMk cId="0" sldId="463"/>
            <ac:spMk id="44" creationId="{7CE6D430-7377-4291-9A19-C082773B7D95}"/>
          </ac:spMkLst>
        </pc:spChg>
        <pc:spChg chg="mod">
          <ac:chgData name="" userId="41e7ba36cb50dde8" providerId="LiveId" clId="{15FE25B2-37EC-4445-943E-88EB963DF815}" dt="2021-04-19T05:25:05.382" v="367" actId="14100"/>
          <ac:spMkLst>
            <pc:docMk/>
            <pc:sldMk cId="0" sldId="463"/>
            <ac:spMk id="48" creationId="{A690654C-B42F-4425-9D6A-1C66E6F90482}"/>
          </ac:spMkLst>
        </pc:spChg>
        <pc:spChg chg="add del">
          <ac:chgData name="" userId="41e7ba36cb50dde8" providerId="LiveId" clId="{15FE25B2-37EC-4445-943E-88EB963DF815}" dt="2021-04-19T05:17:02.207" v="15"/>
          <ac:spMkLst>
            <pc:docMk/>
            <pc:sldMk cId="0" sldId="463"/>
            <ac:spMk id="50" creationId="{A3977192-B3C0-C444-94A8-CD39BEC357FB}"/>
          </ac:spMkLst>
        </pc:spChg>
        <pc:spChg chg="add del">
          <ac:chgData name="" userId="41e7ba36cb50dde8" providerId="LiveId" clId="{15FE25B2-37EC-4445-943E-88EB963DF815}" dt="2021-04-19T05:17:11.223" v="17"/>
          <ac:spMkLst>
            <pc:docMk/>
            <pc:sldMk cId="0" sldId="463"/>
            <ac:spMk id="51" creationId="{12D285C9-A576-BD49-9490-831A1009B2C4}"/>
          </ac:spMkLst>
        </pc:spChg>
        <pc:spChg chg="add mod">
          <ac:chgData name="" userId="41e7ba36cb50dde8" providerId="LiveId" clId="{15FE25B2-37EC-4445-943E-88EB963DF815}" dt="2021-04-19T05:19:42.291" v="199" actId="1076"/>
          <ac:spMkLst>
            <pc:docMk/>
            <pc:sldMk cId="0" sldId="463"/>
            <ac:spMk id="53" creationId="{C6E8C003-FB77-2B4C-8167-596BD1E022C2}"/>
          </ac:spMkLst>
        </pc:spChg>
        <pc:spChg chg="add mod">
          <ac:chgData name="" userId="41e7ba36cb50dde8" providerId="LiveId" clId="{15FE25B2-37EC-4445-943E-88EB963DF815}" dt="2021-04-19T05:21:04.487" v="213" actId="1076"/>
          <ac:spMkLst>
            <pc:docMk/>
            <pc:sldMk cId="0" sldId="463"/>
            <ac:spMk id="63" creationId="{8E53E250-CB06-7D41-9C62-6F1424D81B26}"/>
          </ac:spMkLst>
        </pc:spChg>
        <pc:spChg chg="add mod">
          <ac:chgData name="" userId="41e7ba36cb50dde8" providerId="LiveId" clId="{15FE25B2-37EC-4445-943E-88EB963DF815}" dt="2021-04-19T05:46:11.522" v="1290" actId="14100"/>
          <ac:spMkLst>
            <pc:docMk/>
            <pc:sldMk cId="0" sldId="463"/>
            <ac:spMk id="64" creationId="{CE8651CE-9B1A-2D46-BC0A-1AD8638FF5C2}"/>
          </ac:spMkLst>
        </pc:spChg>
        <pc:spChg chg="del mod">
          <ac:chgData name="" userId="41e7ba36cb50dde8" providerId="LiveId" clId="{15FE25B2-37EC-4445-943E-88EB963DF815}" dt="2021-04-19T05:43:18.956" v="1233" actId="478"/>
          <ac:spMkLst>
            <pc:docMk/>
            <pc:sldMk cId="0" sldId="463"/>
            <ac:spMk id="66" creationId="{E35E20A1-4AA9-44C8-8CC3-DE2B4A7C50E1}"/>
          </ac:spMkLst>
        </pc:spChg>
        <pc:spChg chg="del mod">
          <ac:chgData name="" userId="41e7ba36cb50dde8" providerId="LiveId" clId="{15FE25B2-37EC-4445-943E-88EB963DF815}" dt="2021-04-19T05:43:31.473" v="1241" actId="478"/>
          <ac:spMkLst>
            <pc:docMk/>
            <pc:sldMk cId="0" sldId="463"/>
            <ac:spMk id="16399" creationId="{AB42B8A7-B8B9-4684-B1D4-93E69050659D}"/>
          </ac:spMkLst>
        </pc:spChg>
        <pc:spChg chg="mod">
          <ac:chgData name="" userId="41e7ba36cb50dde8" providerId="LiveId" clId="{15FE25B2-37EC-4445-943E-88EB963DF815}" dt="2021-04-19T05:16:45.341" v="13" actId="1076"/>
          <ac:spMkLst>
            <pc:docMk/>
            <pc:sldMk cId="0" sldId="463"/>
            <ac:spMk id="16402" creationId="{212BA5F7-8EF3-4520-97F3-44AF7C2AC1D9}"/>
          </ac:spMkLst>
        </pc:spChg>
        <pc:spChg chg="mod">
          <ac:chgData name="" userId="41e7ba36cb50dde8" providerId="LiveId" clId="{15FE25B2-37EC-4445-943E-88EB963DF815}" dt="2021-04-19T06:17:39.623" v="1349" actId="20577"/>
          <ac:spMkLst>
            <pc:docMk/>
            <pc:sldMk cId="0" sldId="463"/>
            <ac:spMk id="16417" creationId="{E2C5C933-0604-4763-8FC7-36D23688C6E0}"/>
          </ac:spMkLst>
        </pc:spChg>
        <pc:spChg chg="mod">
          <ac:chgData name="" userId="41e7ba36cb50dde8" providerId="LiveId" clId="{15FE25B2-37EC-4445-943E-88EB963DF815}" dt="2021-04-19T06:21:22.433" v="1541" actId="20577"/>
          <ac:spMkLst>
            <pc:docMk/>
            <pc:sldMk cId="0" sldId="463"/>
            <ac:spMk id="16418" creationId="{B03CDCC7-A280-4F6C-96E5-DED644A0B615}"/>
          </ac:spMkLst>
        </pc:spChg>
        <pc:spChg chg="mod">
          <ac:chgData name="" userId="41e7ba36cb50dde8" providerId="LiveId" clId="{15FE25B2-37EC-4445-943E-88EB963DF815}" dt="2021-04-19T06:21:59.266" v="1556" actId="1076"/>
          <ac:spMkLst>
            <pc:docMk/>
            <pc:sldMk cId="0" sldId="463"/>
            <ac:spMk id="16419" creationId="{883FE8C2-0D05-4024-883E-BCB9EDCB15B9}"/>
          </ac:spMkLst>
        </pc:spChg>
        <pc:spChg chg="del">
          <ac:chgData name="" userId="41e7ba36cb50dde8" providerId="LiveId" clId="{15FE25B2-37EC-4445-943E-88EB963DF815}" dt="2021-04-19T06:24:35.467" v="1605" actId="478"/>
          <ac:spMkLst>
            <pc:docMk/>
            <pc:sldMk cId="0" sldId="463"/>
            <ac:spMk id="16420" creationId="{F505270C-1233-48F5-B365-DA6EFE8E9D13}"/>
          </ac:spMkLst>
        </pc:spChg>
        <pc:spChg chg="mod">
          <ac:chgData name="" userId="41e7ba36cb50dde8" providerId="LiveId" clId="{15FE25B2-37EC-4445-943E-88EB963DF815}" dt="2021-04-19T06:24:57.472" v="1616" actId="14100"/>
          <ac:spMkLst>
            <pc:docMk/>
            <pc:sldMk cId="0" sldId="463"/>
            <ac:spMk id="16421" creationId="{26A09631-4C3A-4ED7-85D5-D665FC7E99F3}"/>
          </ac:spMkLst>
        </pc:spChg>
        <pc:spChg chg="mod">
          <ac:chgData name="" userId="41e7ba36cb50dde8" providerId="LiveId" clId="{15FE25B2-37EC-4445-943E-88EB963DF815}" dt="2021-04-19T05:22:43.581" v="328" actId="20577"/>
          <ac:spMkLst>
            <pc:docMk/>
            <pc:sldMk cId="0" sldId="463"/>
            <ac:spMk id="16426" creationId="{EF3C830B-1840-4C07-8CB3-314F25284413}"/>
          </ac:spMkLst>
        </pc:spChg>
        <pc:spChg chg="mod">
          <ac:chgData name="" userId="41e7ba36cb50dde8" providerId="LiveId" clId="{15FE25B2-37EC-4445-943E-88EB963DF815}" dt="2021-04-19T05:47:14.122" v="1301" actId="2711"/>
          <ac:spMkLst>
            <pc:docMk/>
            <pc:sldMk cId="0" sldId="463"/>
            <ac:spMk id="16427" creationId="{6EC7238B-A0C9-4987-A82B-8F9FF151E2DB}"/>
          </ac:spMkLst>
        </pc:spChg>
        <pc:spChg chg="mod">
          <ac:chgData name="" userId="41e7ba36cb50dde8" providerId="LiveId" clId="{15FE25B2-37EC-4445-943E-88EB963DF815}" dt="2021-04-19T05:47:31.269" v="1304" actId="1076"/>
          <ac:spMkLst>
            <pc:docMk/>
            <pc:sldMk cId="0" sldId="463"/>
            <ac:spMk id="16428" creationId="{C71882ED-B636-4131-B404-4D3F84E512E8}"/>
          </ac:spMkLst>
        </pc:spChg>
        <pc:spChg chg="mod">
          <ac:chgData name="" userId="41e7ba36cb50dde8" providerId="LiveId" clId="{15FE25B2-37EC-4445-943E-88EB963DF815}" dt="2021-04-19T05:50:00.570" v="1317" actId="20577"/>
          <ac:spMkLst>
            <pc:docMk/>
            <pc:sldMk cId="0" sldId="463"/>
            <ac:spMk id="16429" creationId="{BE8E6AAF-5758-4B51-ABB7-F5BD08E00DBD}"/>
          </ac:spMkLst>
        </pc:spChg>
        <pc:spChg chg="mod">
          <ac:chgData name="" userId="41e7ba36cb50dde8" providerId="LiveId" clId="{15FE25B2-37EC-4445-943E-88EB963DF815}" dt="2021-04-19T05:49:22.707" v="1306" actId="20577"/>
          <ac:spMkLst>
            <pc:docMk/>
            <pc:sldMk cId="0" sldId="463"/>
            <ac:spMk id="16430" creationId="{5249295E-EA35-4460-8E61-18D337D51937}"/>
          </ac:spMkLst>
        </pc:spChg>
        <pc:spChg chg="mod">
          <ac:chgData name="" userId="41e7ba36cb50dde8" providerId="LiveId" clId="{15FE25B2-37EC-4445-943E-88EB963DF815}" dt="2021-04-19T05:11:38.225" v="8" actId="20577"/>
          <ac:spMkLst>
            <pc:docMk/>
            <pc:sldMk cId="0" sldId="463"/>
            <ac:spMk id="27688" creationId="{B1D5AF9E-66EC-4072-9865-06A63D0C4354}"/>
          </ac:spMkLst>
        </pc:spChg>
        <pc:grpChg chg="add del mod">
          <ac:chgData name="" userId="41e7ba36cb50dde8" providerId="LiveId" clId="{15FE25B2-37EC-4445-943E-88EB963DF815}" dt="2021-04-19T06:23:59.047" v="1596" actId="1076"/>
          <ac:grpSpMkLst>
            <pc:docMk/>
            <pc:sldMk cId="0" sldId="463"/>
            <ac:grpSpMk id="16395" creationId="{398C3F9E-4415-4E26-92F7-45226CC4A6F6}"/>
          </ac:grpSpMkLst>
        </pc:grpChg>
        <pc:cxnChg chg="mod">
          <ac:chgData name="" userId="41e7ba36cb50dde8" providerId="LiveId" clId="{15FE25B2-37EC-4445-943E-88EB963DF815}" dt="2021-04-19T05:28:39.402" v="596" actId="1076"/>
          <ac:cxnSpMkLst>
            <pc:docMk/>
            <pc:sldMk cId="0" sldId="463"/>
            <ac:cxnSpMk id="5" creationId="{12664DE0-959A-4715-8051-833BB42CECE0}"/>
          </ac:cxnSpMkLst>
        </pc:cxnChg>
        <pc:cxnChg chg="del mod">
          <ac:chgData name="" userId="41e7ba36cb50dde8" providerId="LiveId" clId="{15FE25B2-37EC-4445-943E-88EB963DF815}" dt="2021-04-19T06:23:40.343" v="1591" actId="478"/>
          <ac:cxnSpMkLst>
            <pc:docMk/>
            <pc:sldMk cId="0" sldId="463"/>
            <ac:cxnSpMk id="46" creationId="{C2FFE795-1596-4259-AA59-0A7BC7E6E4F1}"/>
          </ac:cxnSpMkLst>
        </pc:cxnChg>
        <pc:cxnChg chg="mod">
          <ac:chgData name="" userId="41e7ba36cb50dde8" providerId="LiveId" clId="{15FE25B2-37EC-4445-943E-88EB963DF815}" dt="2021-04-19T05:29:22.738" v="601" actId="14100"/>
          <ac:cxnSpMkLst>
            <pc:docMk/>
            <pc:sldMk cId="0" sldId="463"/>
            <ac:cxnSpMk id="47" creationId="{D94C072A-F05C-493E-AF27-D5F0B55CCBC9}"/>
          </ac:cxnSpMkLst>
        </pc:cxnChg>
        <pc:cxnChg chg="mod">
          <ac:chgData name="" userId="41e7ba36cb50dde8" providerId="LiveId" clId="{15FE25B2-37EC-4445-943E-88EB963DF815}" dt="2021-04-19T05:44:05.815" v="1244" actId="1076"/>
          <ac:cxnSpMkLst>
            <pc:docMk/>
            <pc:sldMk cId="0" sldId="463"/>
            <ac:cxnSpMk id="49" creationId="{0F1BFBD6-209C-417C-9B8C-4FE52AD9D0F9}"/>
          </ac:cxnSpMkLst>
        </pc:cxnChg>
        <pc:cxnChg chg="mod">
          <ac:chgData name="" userId="41e7ba36cb50dde8" providerId="LiveId" clId="{15FE25B2-37EC-4445-943E-88EB963DF815}" dt="2021-04-19T05:44:34.254" v="1249" actId="14100"/>
          <ac:cxnSpMkLst>
            <pc:docMk/>
            <pc:sldMk cId="0" sldId="463"/>
            <ac:cxnSpMk id="52" creationId="{A2EDBB5D-BAE2-4BC4-8BA2-8285B074A87F}"/>
          </ac:cxnSpMkLst>
        </pc:cxnChg>
        <pc:cxnChg chg="add del">
          <ac:chgData name="" userId="41e7ba36cb50dde8" providerId="LiveId" clId="{15FE25B2-37EC-4445-943E-88EB963DF815}" dt="2021-04-19T05:20:05.546" v="201"/>
          <ac:cxnSpMkLst>
            <pc:docMk/>
            <pc:sldMk cId="0" sldId="463"/>
            <ac:cxnSpMk id="55" creationId="{4FB584B5-0E37-504B-9F2D-43A34F850095}"/>
          </ac:cxnSpMkLst>
        </pc:cxnChg>
        <pc:cxnChg chg="add mod">
          <ac:chgData name="" userId="41e7ba36cb50dde8" providerId="LiveId" clId="{15FE25B2-37EC-4445-943E-88EB963DF815}" dt="2021-04-19T05:20:24.626" v="205" actId="1076"/>
          <ac:cxnSpMkLst>
            <pc:docMk/>
            <pc:sldMk cId="0" sldId="463"/>
            <ac:cxnSpMk id="57" creationId="{AE0F84FF-395F-594F-99F4-CA5FE94F4DFB}"/>
          </ac:cxnSpMkLst>
        </pc:cxnChg>
        <pc:cxnChg chg="mod">
          <ac:chgData name="" userId="41e7ba36cb50dde8" providerId="LiveId" clId="{15FE25B2-37EC-4445-943E-88EB963DF815}" dt="2021-04-19T06:25:11.220" v="1618" actId="1076"/>
          <ac:cxnSpMkLst>
            <pc:docMk/>
            <pc:sldMk cId="0" sldId="463"/>
            <ac:cxnSpMk id="58" creationId="{0C8FE7D0-CCF8-4FF9-A945-E725E5DCB93C}"/>
          </ac:cxnSpMkLst>
        </pc:cxnChg>
        <pc:cxnChg chg="add del">
          <ac:chgData name="" userId="41e7ba36cb50dde8" providerId="LiveId" clId="{15FE25B2-37EC-4445-943E-88EB963DF815}" dt="2021-04-19T06:17:31.995" v="1340" actId="478"/>
          <ac:cxnSpMkLst>
            <pc:docMk/>
            <pc:sldMk cId="0" sldId="463"/>
            <ac:cxnSpMk id="59" creationId="{6663407E-5A48-1D4E-B05E-F071A23F3D79}"/>
          </ac:cxnSpMkLst>
        </pc:cxnChg>
        <pc:cxnChg chg="del">
          <ac:chgData name="" userId="41e7ba36cb50dde8" providerId="LiveId" clId="{15FE25B2-37EC-4445-943E-88EB963DF815}" dt="2021-04-19T06:24:22.503" v="1602" actId="478"/>
          <ac:cxnSpMkLst>
            <pc:docMk/>
            <pc:sldMk cId="0" sldId="463"/>
            <ac:cxnSpMk id="60" creationId="{34A9FDA7-30CD-408F-81EB-9ED9158E9CD0}"/>
          </ac:cxnSpMkLst>
        </pc:cxnChg>
        <pc:cxnChg chg="add del">
          <ac:chgData name="" userId="41e7ba36cb50dde8" providerId="LiveId" clId="{15FE25B2-37EC-4445-943E-88EB963DF815}" dt="2021-04-19T05:20:39.359" v="208"/>
          <ac:cxnSpMkLst>
            <pc:docMk/>
            <pc:sldMk cId="0" sldId="463"/>
            <ac:cxnSpMk id="61" creationId="{654E6B29-8B3F-C248-B7F9-930A943182A7}"/>
          </ac:cxnSpMkLst>
        </pc:cxnChg>
        <pc:cxnChg chg="mod">
          <ac:chgData name="" userId="41e7ba36cb50dde8" providerId="LiveId" clId="{15FE25B2-37EC-4445-943E-88EB963DF815}" dt="2021-04-19T06:24:40.476" v="1606" actId="14100"/>
          <ac:cxnSpMkLst>
            <pc:docMk/>
            <pc:sldMk cId="0" sldId="463"/>
            <ac:cxnSpMk id="62" creationId="{BF6FE235-B7C5-4D75-A207-38100C2D3086}"/>
          </ac:cxnSpMkLst>
        </pc:cxnChg>
        <pc:cxnChg chg="del mod">
          <ac:chgData name="" userId="41e7ba36cb50dde8" providerId="LiveId" clId="{15FE25B2-37EC-4445-943E-88EB963DF815}" dt="2021-04-19T05:43:21.368" v="1234" actId="478"/>
          <ac:cxnSpMkLst>
            <pc:docMk/>
            <pc:sldMk cId="0" sldId="463"/>
            <ac:cxnSpMk id="72" creationId="{D002F9E2-B3EA-44A8-920F-A2649CFB2C8E}"/>
          </ac:cxnSpMkLst>
        </pc:cxnChg>
      </pc:sldChg>
      <pc:sldChg chg="modSp modNotesTx">
        <pc:chgData name="" userId="41e7ba36cb50dde8" providerId="LiveId" clId="{15FE25B2-37EC-4445-943E-88EB963DF815}" dt="2021-04-23T03:07:58.956" v="3056" actId="20577"/>
        <pc:sldMkLst>
          <pc:docMk/>
          <pc:sldMk cId="0" sldId="464"/>
        </pc:sldMkLst>
        <pc:spChg chg="mod">
          <ac:chgData name="" userId="41e7ba36cb50dde8" providerId="LiveId" clId="{15FE25B2-37EC-4445-943E-88EB963DF815}" dt="2021-04-20T06:40:03.384" v="2105" actId="20577"/>
          <ac:spMkLst>
            <pc:docMk/>
            <pc:sldMk cId="0" sldId="464"/>
            <ac:spMk id="5" creationId="{A8C8A2A8-EA81-4200-A7B8-6B4C6596E902}"/>
          </ac:spMkLst>
        </pc:spChg>
        <pc:spChg chg="mod">
          <ac:chgData name="" userId="41e7ba36cb50dde8" providerId="LiveId" clId="{15FE25B2-37EC-4445-943E-88EB963DF815}" dt="2021-04-19T07:26:38.487" v="1646" actId="14100"/>
          <ac:spMkLst>
            <pc:docMk/>
            <pc:sldMk cId="0" sldId="464"/>
            <ac:spMk id="6" creationId="{938E4790-4036-466F-81D3-32237D264768}"/>
          </ac:spMkLst>
        </pc:spChg>
        <pc:spChg chg="mod">
          <ac:chgData name="" userId="41e7ba36cb50dde8" providerId="LiveId" clId="{15FE25B2-37EC-4445-943E-88EB963DF815}" dt="2021-04-19T07:27:41.682" v="1655" actId="14100"/>
          <ac:spMkLst>
            <pc:docMk/>
            <pc:sldMk cId="0" sldId="464"/>
            <ac:spMk id="12" creationId="{A0553C4A-7374-4614-BA9F-B6FB721F2F6D}"/>
          </ac:spMkLst>
        </pc:spChg>
        <pc:spChg chg="mod">
          <ac:chgData name="" userId="41e7ba36cb50dde8" providerId="LiveId" clId="{15FE25B2-37EC-4445-943E-88EB963DF815}" dt="2021-04-19T07:26:29.928" v="1644" actId="113"/>
          <ac:spMkLst>
            <pc:docMk/>
            <pc:sldMk cId="0" sldId="464"/>
            <ac:spMk id="13" creationId="{B2471027-EF43-497A-B14C-C7E49EE5C1E7}"/>
          </ac:spMkLst>
        </pc:spChg>
        <pc:spChg chg="mod">
          <ac:chgData name="" userId="41e7ba36cb50dde8" providerId="LiveId" clId="{15FE25B2-37EC-4445-943E-88EB963DF815}" dt="2021-04-19T07:27:07.760" v="1651" actId="1076"/>
          <ac:spMkLst>
            <pc:docMk/>
            <pc:sldMk cId="0" sldId="464"/>
            <ac:spMk id="17" creationId="{F5E3D507-B2A6-4D61-8D45-9C002F2C146A}"/>
          </ac:spMkLst>
        </pc:spChg>
        <pc:spChg chg="mod">
          <ac:chgData name="" userId="41e7ba36cb50dde8" providerId="LiveId" clId="{15FE25B2-37EC-4445-943E-88EB963DF815}" dt="2021-04-19T07:26:26.251" v="1643" actId="113"/>
          <ac:spMkLst>
            <pc:docMk/>
            <pc:sldMk cId="0" sldId="464"/>
            <ac:spMk id="18" creationId="{BE0FF198-EA86-494A-B57E-0E3FB2167594}"/>
          </ac:spMkLst>
        </pc:spChg>
        <pc:spChg chg="mod">
          <ac:chgData name="" userId="41e7ba36cb50dde8" providerId="LiveId" clId="{15FE25B2-37EC-4445-943E-88EB963DF815}" dt="2021-04-19T07:27:19.934" v="1653" actId="14100"/>
          <ac:spMkLst>
            <pc:docMk/>
            <pc:sldMk cId="0" sldId="464"/>
            <ac:spMk id="28" creationId="{CA9051BD-D511-48A4-A2EA-F18DD7A0076E}"/>
          </ac:spMkLst>
        </pc:spChg>
      </pc:sldChg>
      <pc:sldChg chg="addSp delSp modSp addCm delCm modNotesTx">
        <pc:chgData name="" userId="41e7ba36cb50dde8" providerId="LiveId" clId="{15FE25B2-37EC-4445-943E-88EB963DF815}" dt="2021-04-23T03:08:12.520" v="3057" actId="20577"/>
        <pc:sldMkLst>
          <pc:docMk/>
          <pc:sldMk cId="0" sldId="465"/>
        </pc:sldMkLst>
        <pc:spChg chg="del">
          <ac:chgData name="" userId="41e7ba36cb50dde8" providerId="LiveId" clId="{15FE25B2-37EC-4445-943E-88EB963DF815}" dt="2021-04-22T02:14:19.674" v="2154" actId="478"/>
          <ac:spMkLst>
            <pc:docMk/>
            <pc:sldMk cId="0" sldId="465"/>
            <ac:spMk id="2" creationId="{3762BFF2-E8C1-42E3-AF1B-B2D466CBACD5}"/>
          </ac:spMkLst>
        </pc:spChg>
        <pc:spChg chg="del">
          <ac:chgData name="" userId="41e7ba36cb50dde8" providerId="LiveId" clId="{15FE25B2-37EC-4445-943E-88EB963DF815}" dt="2021-04-22T02:14:02.420" v="2153" actId="478"/>
          <ac:spMkLst>
            <pc:docMk/>
            <pc:sldMk cId="0" sldId="465"/>
            <ac:spMk id="4" creationId="{1FD5CFD9-59FE-4DE3-8255-DEA312D73F0E}"/>
          </ac:spMkLst>
        </pc:spChg>
        <pc:spChg chg="del">
          <ac:chgData name="" userId="41e7ba36cb50dde8" providerId="LiveId" clId="{15FE25B2-37EC-4445-943E-88EB963DF815}" dt="2021-04-22T02:14:19.674" v="2154" actId="478"/>
          <ac:spMkLst>
            <pc:docMk/>
            <pc:sldMk cId="0" sldId="465"/>
            <ac:spMk id="5" creationId="{451E9F7C-0C7D-43F2-8C6F-03785376AC4A}"/>
          </ac:spMkLst>
        </pc:spChg>
        <pc:spChg chg="del">
          <ac:chgData name="" userId="41e7ba36cb50dde8" providerId="LiveId" clId="{15FE25B2-37EC-4445-943E-88EB963DF815}" dt="2021-04-22T02:14:27.696" v="2155" actId="478"/>
          <ac:spMkLst>
            <pc:docMk/>
            <pc:sldMk cId="0" sldId="465"/>
            <ac:spMk id="8" creationId="{222C788A-0219-4747-9E24-880F142D9CA7}"/>
          </ac:spMkLst>
        </pc:spChg>
        <pc:spChg chg="add del mod">
          <ac:chgData name="" userId="41e7ba36cb50dde8" providerId="LiveId" clId="{15FE25B2-37EC-4445-943E-88EB963DF815}" dt="2021-04-22T02:16:53.451" v="2174" actId="47"/>
          <ac:spMkLst>
            <pc:docMk/>
            <pc:sldMk cId="0" sldId="465"/>
            <ac:spMk id="11" creationId="{04D93A4C-28D2-6540-8B6B-977C2CBA9D4D}"/>
          </ac:spMkLst>
        </pc:spChg>
        <pc:spChg chg="del mod">
          <ac:chgData name="" userId="41e7ba36cb50dde8" providerId="LiveId" clId="{15FE25B2-37EC-4445-943E-88EB963DF815}" dt="2021-04-22T02:15:31.895" v="2160" actId="478"/>
          <ac:spMkLst>
            <pc:docMk/>
            <pc:sldMk cId="0" sldId="465"/>
            <ac:spMk id="12" creationId="{1DA7CCB6-6A72-428F-A6DA-A4CB444B64DF}"/>
          </ac:spMkLst>
        </pc:spChg>
        <pc:spChg chg="add mod">
          <ac:chgData name="" userId="41e7ba36cb50dde8" providerId="LiveId" clId="{15FE25B2-37EC-4445-943E-88EB963DF815}" dt="2021-04-22T02:17:33.042" v="2192" actId="5793"/>
          <ac:spMkLst>
            <pc:docMk/>
            <pc:sldMk cId="0" sldId="465"/>
            <ac:spMk id="13" creationId="{D20766AF-2B29-5046-8E53-9B0D8843F345}"/>
          </ac:spMkLst>
        </pc:spChg>
        <pc:spChg chg="add mod">
          <ac:chgData name="" userId="41e7ba36cb50dde8" providerId="LiveId" clId="{15FE25B2-37EC-4445-943E-88EB963DF815}" dt="2021-04-22T02:38:45.268" v="3031" actId="1076"/>
          <ac:spMkLst>
            <pc:docMk/>
            <pc:sldMk cId="0" sldId="465"/>
            <ac:spMk id="14" creationId="{CE66DD5B-5641-044F-A8FA-EC637A6658EC}"/>
          </ac:spMkLst>
        </pc:spChg>
        <pc:spChg chg="add mod">
          <ac:chgData name="" userId="41e7ba36cb50dde8" providerId="LiveId" clId="{15FE25B2-37EC-4445-943E-88EB963DF815}" dt="2021-04-22T02:18:03.361" v="2203" actId="20577"/>
          <ac:spMkLst>
            <pc:docMk/>
            <pc:sldMk cId="0" sldId="465"/>
            <ac:spMk id="23" creationId="{F8FCD008-515B-A24B-8272-400564D2B894}"/>
          </ac:spMkLst>
        </pc:spChg>
        <pc:spChg chg="del">
          <ac:chgData name="" userId="41e7ba36cb50dde8" providerId="LiveId" clId="{15FE25B2-37EC-4445-943E-88EB963DF815}" dt="2021-04-22T02:14:27.696" v="2155" actId="478"/>
          <ac:spMkLst>
            <pc:docMk/>
            <pc:sldMk cId="0" sldId="465"/>
            <ac:spMk id="24" creationId="{B867BBDC-C886-4693-94BF-5AF3ACD1B2CD}"/>
          </ac:spMkLst>
        </pc:spChg>
        <pc:spChg chg="del topLvl">
          <ac:chgData name="" userId="41e7ba36cb50dde8" providerId="LiveId" clId="{15FE25B2-37EC-4445-943E-88EB963DF815}" dt="2021-04-22T02:15:36.567" v="2163" actId="478"/>
          <ac:spMkLst>
            <pc:docMk/>
            <pc:sldMk cId="0" sldId="465"/>
            <ac:spMk id="25" creationId="{E4BBCF46-46F3-4369-B204-E98F88633625}"/>
          </ac:spMkLst>
        </pc:spChg>
        <pc:spChg chg="add del mod">
          <ac:chgData name="" userId="41e7ba36cb50dde8" providerId="LiveId" clId="{15FE25B2-37EC-4445-943E-88EB963DF815}" dt="2021-04-22T02:23:20.257" v="2424" actId="478"/>
          <ac:spMkLst>
            <pc:docMk/>
            <pc:sldMk cId="0" sldId="465"/>
            <ac:spMk id="26" creationId="{48200213-0A66-3F4B-B917-BC0B19A2146B}"/>
          </ac:spMkLst>
        </pc:spChg>
        <pc:spChg chg="add mod">
          <ac:chgData name="" userId="41e7ba36cb50dde8" providerId="LiveId" clId="{15FE25B2-37EC-4445-943E-88EB963DF815}" dt="2021-04-22T02:38:53.798" v="3032" actId="14100"/>
          <ac:spMkLst>
            <pc:docMk/>
            <pc:sldMk cId="0" sldId="465"/>
            <ac:spMk id="27" creationId="{F24F8E54-BF8D-B34C-AC09-7074CE5C4754}"/>
          </ac:spMkLst>
        </pc:spChg>
        <pc:spChg chg="mod">
          <ac:chgData name="" userId="41e7ba36cb50dde8" providerId="LiveId" clId="{15FE25B2-37EC-4445-943E-88EB963DF815}" dt="2021-04-22T02:39:35.869" v="3042" actId="20577"/>
          <ac:spMkLst>
            <pc:docMk/>
            <pc:sldMk cId="0" sldId="465"/>
            <ac:spMk id="28" creationId="{E10BA4E0-6B6E-435C-8B76-0AC518BD4E5C}"/>
          </ac:spMkLst>
        </pc:spChg>
        <pc:spChg chg="del">
          <ac:chgData name="" userId="41e7ba36cb50dde8" providerId="LiveId" clId="{15FE25B2-37EC-4445-943E-88EB963DF815}" dt="2021-04-22T02:14:19.674" v="2154" actId="478"/>
          <ac:spMkLst>
            <pc:docMk/>
            <pc:sldMk cId="0" sldId="465"/>
            <ac:spMk id="31" creationId="{84D9EA5F-57E0-4317-9991-2455A497E76F}"/>
          </ac:spMkLst>
        </pc:spChg>
        <pc:spChg chg="del mod topLvl">
          <ac:chgData name="" userId="41e7ba36cb50dde8" providerId="LiveId" clId="{15FE25B2-37EC-4445-943E-88EB963DF815}" dt="2021-04-22T02:15:35.320" v="2162" actId="478"/>
          <ac:spMkLst>
            <pc:docMk/>
            <pc:sldMk cId="0" sldId="465"/>
            <ac:spMk id="18442" creationId="{90BB5E58-982B-406F-87C2-48E2FB9E04EE}"/>
          </ac:spMkLst>
        </pc:spChg>
        <pc:spChg chg="del">
          <ac:chgData name="" userId="41e7ba36cb50dde8" providerId="LiveId" clId="{15FE25B2-37EC-4445-943E-88EB963DF815}" dt="2021-04-22T02:14:27.696" v="2155" actId="478"/>
          <ac:spMkLst>
            <pc:docMk/>
            <pc:sldMk cId="0" sldId="465"/>
            <ac:spMk id="18446" creationId="{385F989E-04F7-48D7-BA40-EF7CEE3E7AAD}"/>
          </ac:spMkLst>
        </pc:spChg>
        <pc:grpChg chg="del">
          <ac:chgData name="" userId="41e7ba36cb50dde8" providerId="LiveId" clId="{15FE25B2-37EC-4445-943E-88EB963DF815}" dt="2021-04-22T02:15:35.320" v="2162" actId="478"/>
          <ac:grpSpMkLst>
            <pc:docMk/>
            <pc:sldMk cId="0" sldId="465"/>
            <ac:grpSpMk id="18435" creationId="{F0662E96-D37E-45C2-BCDF-757C341179DC}"/>
          </ac:grpSpMkLst>
        </pc:grpChg>
        <pc:grpChg chg="del">
          <ac:chgData name="" userId="41e7ba36cb50dde8" providerId="LiveId" clId="{15FE25B2-37EC-4445-943E-88EB963DF815}" dt="2021-04-22T02:14:27.696" v="2155" actId="478"/>
          <ac:grpSpMkLst>
            <pc:docMk/>
            <pc:sldMk cId="0" sldId="465"/>
            <ac:grpSpMk id="18443" creationId="{6495BE5D-A8E9-4481-8A18-6E52FDFF79F1}"/>
          </ac:grpSpMkLst>
        </pc:grpChg>
        <pc:picChg chg="add mod">
          <ac:chgData name="" userId="41e7ba36cb50dde8" providerId="LiveId" clId="{15FE25B2-37EC-4445-943E-88EB963DF815}" dt="2021-04-23T03:06:40.578" v="3049" actId="1076"/>
          <ac:picMkLst>
            <pc:docMk/>
            <pc:sldMk cId="0" sldId="465"/>
            <ac:picMk id="3" creationId="{8E9E8353-A982-6B42-8B9A-F19A9C6D0C83}"/>
          </ac:picMkLst>
        </pc:picChg>
        <pc:picChg chg="add mod">
          <ac:chgData name="" userId="41e7ba36cb50dde8" providerId="LiveId" clId="{15FE25B2-37EC-4445-943E-88EB963DF815}" dt="2021-04-23T03:07:36.871" v="3055" actId="1076"/>
          <ac:picMkLst>
            <pc:docMk/>
            <pc:sldMk cId="0" sldId="465"/>
            <ac:picMk id="5" creationId="{D9AD5101-AB04-174E-B5FC-AA86564C2B46}"/>
          </ac:picMkLst>
        </pc:picChg>
        <pc:picChg chg="add del mod">
          <ac:chgData name="" userId="41e7ba36cb50dde8" providerId="LiveId" clId="{15FE25B2-37EC-4445-943E-88EB963DF815}" dt="2021-04-23T03:05:02.252" v="3043" actId="478"/>
          <ac:picMkLst>
            <pc:docMk/>
            <pc:sldMk cId="0" sldId="465"/>
            <ac:picMk id="7" creationId="{E41B64AC-7CCC-5046-9626-1EED0FFEEBED}"/>
          </ac:picMkLst>
        </pc:picChg>
        <pc:picChg chg="add del mod">
          <ac:chgData name="" userId="41e7ba36cb50dde8" providerId="LiveId" clId="{15FE25B2-37EC-4445-943E-88EB963DF815}" dt="2021-04-23T03:06:53.662" v="3050" actId="478"/>
          <ac:picMkLst>
            <pc:docMk/>
            <pc:sldMk cId="0" sldId="465"/>
            <ac:picMk id="10" creationId="{E39557DB-CE3A-434F-8098-D9FAD69196F4}"/>
          </ac:picMkLst>
        </pc:picChg>
        <pc:cxnChg chg="del">
          <ac:chgData name="" userId="41e7ba36cb50dde8" providerId="LiveId" clId="{15FE25B2-37EC-4445-943E-88EB963DF815}" dt="2021-04-22T02:14:27.696" v="2155" actId="478"/>
          <ac:cxnSpMkLst>
            <pc:docMk/>
            <pc:sldMk cId="0" sldId="465"/>
            <ac:cxnSpMk id="6" creationId="{6094BF62-3197-4545-BE0E-22036A5E1A78}"/>
          </ac:cxnSpMkLst>
        </pc:cxnChg>
      </pc:sldChg>
    </pc:docChg>
  </pc:docChgLst>
  <pc:docChgLst>
    <pc:chgData name="m16a047j@mail.cc.niigata-u.ac.jp" userId="41e7ba36cb50dde8" providerId="LiveId" clId="{FF70CCF2-7866-6C4D-A86A-1EDB5CF54489}"/>
    <pc:docChg chg="undo redo custSel addSld delSld modSld">
      <pc:chgData name="m16a047j@mail.cc.niigata-u.ac.jp" userId="41e7ba36cb50dde8" providerId="LiveId" clId="{FF70CCF2-7866-6C4D-A86A-1EDB5CF54489}" dt="2021-04-22T05:30:47.545" v="2662" actId="207"/>
      <pc:docMkLst>
        <pc:docMk/>
      </pc:docMkLst>
      <pc:sldChg chg="addSp modSp">
        <pc:chgData name="m16a047j@mail.cc.niigata-u.ac.jp" userId="41e7ba36cb50dde8" providerId="LiveId" clId="{FF70CCF2-7866-6C4D-A86A-1EDB5CF54489}" dt="2021-04-19T01:16:30.055" v="201" actId="1076"/>
        <pc:sldMkLst>
          <pc:docMk/>
          <pc:sldMk cId="0" sldId="462"/>
        </pc:sldMkLst>
        <pc:spChg chg="add mod">
          <ac:chgData name="m16a047j@mail.cc.niigata-u.ac.jp" userId="41e7ba36cb50dde8" providerId="LiveId" clId="{FF70CCF2-7866-6C4D-A86A-1EDB5CF54489}" dt="2021-04-19T01:16:30.055" v="201" actId="1076"/>
          <ac:spMkLst>
            <pc:docMk/>
            <pc:sldMk cId="0" sldId="462"/>
            <ac:spMk id="2" creationId="{A1A498CE-519E-3541-A7FA-87F5C5A06CE1}"/>
          </ac:spMkLst>
        </pc:spChg>
        <pc:spChg chg="mod">
          <ac:chgData name="m16a047j@mail.cc.niigata-u.ac.jp" userId="41e7ba36cb50dde8" providerId="LiveId" clId="{FF70CCF2-7866-6C4D-A86A-1EDB5CF54489}" dt="2021-04-19T01:15:22.405" v="162" actId="1076"/>
          <ac:spMkLst>
            <pc:docMk/>
            <pc:sldMk cId="0" sldId="462"/>
            <ac:spMk id="15362" creationId="{7B40BEB6-808B-4A3B-9B3C-9359A6201457}"/>
          </ac:spMkLst>
        </pc:spChg>
      </pc:sldChg>
      <pc:sldChg chg="modSp add del">
        <pc:chgData name="m16a047j@mail.cc.niigata-u.ac.jp" userId="41e7ba36cb50dde8" providerId="LiveId" clId="{FF70CCF2-7866-6C4D-A86A-1EDB5CF54489}" dt="2021-04-22T05:30:47.545" v="2662" actId="207"/>
        <pc:sldMkLst>
          <pc:docMk/>
          <pc:sldMk cId="0" sldId="463"/>
        </pc:sldMkLst>
        <pc:spChg chg="mod">
          <ac:chgData name="m16a047j@mail.cc.niigata-u.ac.jp" userId="41e7ba36cb50dde8" providerId="LiveId" clId="{FF70CCF2-7866-6C4D-A86A-1EDB5CF54489}" dt="2021-04-19T01:18:09.944" v="225" actId="20577"/>
          <ac:spMkLst>
            <pc:docMk/>
            <pc:sldMk cId="0" sldId="463"/>
            <ac:spMk id="4" creationId="{99C932A7-2314-4B4A-B968-EDD06CF6E81B}"/>
          </ac:spMkLst>
        </pc:spChg>
        <pc:spChg chg="mod">
          <ac:chgData name="m16a047j@mail.cc.niigata-u.ac.jp" userId="41e7ba36cb50dde8" providerId="LiveId" clId="{FF70CCF2-7866-6C4D-A86A-1EDB5CF54489}" dt="2021-04-19T01:51:35.182" v="990" actId="1076"/>
          <ac:spMkLst>
            <pc:docMk/>
            <pc:sldMk cId="0" sldId="463"/>
            <ac:spMk id="10" creationId="{9F100884-EF57-422F-9CFD-57AB19F16EB0}"/>
          </ac:spMkLst>
        </pc:spChg>
        <pc:spChg chg="mod">
          <ac:chgData name="m16a047j@mail.cc.niigata-u.ac.jp" userId="41e7ba36cb50dde8" providerId="LiveId" clId="{FF70CCF2-7866-6C4D-A86A-1EDB5CF54489}" dt="2021-04-19T01:32:20.494" v="807" actId="1076"/>
          <ac:spMkLst>
            <pc:docMk/>
            <pc:sldMk cId="0" sldId="463"/>
            <ac:spMk id="14" creationId="{2AFD8EB9-2016-4747-A086-7A1CE7304D08}"/>
          </ac:spMkLst>
        </pc:spChg>
        <pc:spChg chg="mod">
          <ac:chgData name="m16a047j@mail.cc.niigata-u.ac.jp" userId="41e7ba36cb50dde8" providerId="LiveId" clId="{FF70CCF2-7866-6C4D-A86A-1EDB5CF54489}" dt="2021-04-22T05:27:47.523" v="2661" actId="20577"/>
          <ac:spMkLst>
            <pc:docMk/>
            <pc:sldMk cId="0" sldId="463"/>
            <ac:spMk id="22" creationId="{1C42CB64-77AA-40AB-8F5E-AC53392572BD}"/>
          </ac:spMkLst>
        </pc:spChg>
        <pc:spChg chg="mod">
          <ac:chgData name="m16a047j@mail.cc.niigata-u.ac.jp" userId="41e7ba36cb50dde8" providerId="LiveId" clId="{FF70CCF2-7866-6C4D-A86A-1EDB5CF54489}" dt="2021-04-22T05:30:47.545" v="2662" actId="207"/>
          <ac:spMkLst>
            <pc:docMk/>
            <pc:sldMk cId="0" sldId="463"/>
            <ac:spMk id="25" creationId="{EAC284E2-9269-44D3-8019-9DCA8F5A8DA7}"/>
          </ac:spMkLst>
        </pc:spChg>
        <pc:spChg chg="mod">
          <ac:chgData name="m16a047j@mail.cc.niigata-u.ac.jp" userId="41e7ba36cb50dde8" providerId="LiveId" clId="{FF70CCF2-7866-6C4D-A86A-1EDB5CF54489}" dt="2021-04-19T01:25:10.805" v="396" actId="1076"/>
          <ac:spMkLst>
            <pc:docMk/>
            <pc:sldMk cId="0" sldId="463"/>
            <ac:spMk id="16402" creationId="{212BA5F7-8EF3-4520-97F3-44AF7C2AC1D9}"/>
          </ac:spMkLst>
        </pc:spChg>
        <pc:spChg chg="mod">
          <ac:chgData name="m16a047j@mail.cc.niigata-u.ac.jp" userId="41e7ba36cb50dde8" providerId="LiveId" clId="{FF70CCF2-7866-6C4D-A86A-1EDB5CF54489}" dt="2021-04-19T01:22:18.526" v="380" actId="1076"/>
          <ac:spMkLst>
            <pc:docMk/>
            <pc:sldMk cId="0" sldId="463"/>
            <ac:spMk id="27688" creationId="{B1D5AF9E-66EC-4072-9865-06A63D0C4354}"/>
          </ac:spMkLst>
        </pc:spChg>
        <pc:cxnChg chg="mod">
          <ac:chgData name="m16a047j@mail.cc.niigata-u.ac.jp" userId="41e7ba36cb50dde8" providerId="LiveId" clId="{FF70CCF2-7866-6C4D-A86A-1EDB5CF54489}" dt="2021-04-19T01:51:35.182" v="990" actId="1076"/>
          <ac:cxnSpMkLst>
            <pc:docMk/>
            <pc:sldMk cId="0" sldId="463"/>
            <ac:cxnSpMk id="46" creationId="{C2FFE795-1596-4259-AA59-0A7BC7E6E4F1}"/>
          </ac:cxnSpMkLst>
        </pc:cxnChg>
        <pc:cxnChg chg="mod">
          <ac:chgData name="m16a047j@mail.cc.niigata-u.ac.jp" userId="41e7ba36cb50dde8" providerId="LiveId" clId="{FF70CCF2-7866-6C4D-A86A-1EDB5CF54489}" dt="2021-04-19T01:28:33.380" v="524" actId="1076"/>
          <ac:cxnSpMkLst>
            <pc:docMk/>
            <pc:sldMk cId="0" sldId="463"/>
            <ac:cxnSpMk id="47" creationId="{D94C072A-F05C-493E-AF27-D5F0B55CCBC9}"/>
          </ac:cxnSpMkLst>
        </pc:cxnChg>
      </pc:sldChg>
      <pc:sldChg chg="delSp modSp add del">
        <pc:chgData name="m16a047j@mail.cc.niigata-u.ac.jp" userId="41e7ba36cb50dde8" providerId="LiveId" clId="{FF70CCF2-7866-6C4D-A86A-1EDB5CF54489}" dt="2021-04-22T05:23:31.956" v="2650" actId="20577"/>
        <pc:sldMkLst>
          <pc:docMk/>
          <pc:sldMk cId="0" sldId="464"/>
        </pc:sldMkLst>
        <pc:spChg chg="mod">
          <ac:chgData name="m16a047j@mail.cc.niigata-u.ac.jp" userId="41e7ba36cb50dde8" providerId="LiveId" clId="{FF70CCF2-7866-6C4D-A86A-1EDB5CF54489}" dt="2021-04-22T05:21:34.068" v="2628" actId="20577"/>
          <ac:spMkLst>
            <pc:docMk/>
            <pc:sldMk cId="0" sldId="464"/>
            <ac:spMk id="5" creationId="{A8C8A2A8-EA81-4200-A7B8-6B4C6596E902}"/>
          </ac:spMkLst>
        </pc:spChg>
        <pc:spChg chg="mod">
          <ac:chgData name="m16a047j@mail.cc.niigata-u.ac.jp" userId="41e7ba36cb50dde8" providerId="LiveId" clId="{FF70CCF2-7866-6C4D-A86A-1EDB5CF54489}" dt="2021-04-19T02:24:26.633" v="1565" actId="14100"/>
          <ac:spMkLst>
            <pc:docMk/>
            <pc:sldMk cId="0" sldId="464"/>
            <ac:spMk id="12" creationId="{A0553C4A-7374-4614-BA9F-B6FB721F2F6D}"/>
          </ac:spMkLst>
        </pc:spChg>
        <pc:spChg chg="mod">
          <ac:chgData name="m16a047j@mail.cc.niigata-u.ac.jp" userId="41e7ba36cb50dde8" providerId="LiveId" clId="{FF70CCF2-7866-6C4D-A86A-1EDB5CF54489}" dt="2021-04-22T05:23:31.956" v="2650" actId="20577"/>
          <ac:spMkLst>
            <pc:docMk/>
            <pc:sldMk cId="0" sldId="464"/>
            <ac:spMk id="17" creationId="{F5E3D507-B2A6-4D61-8D45-9C002F2C146A}"/>
          </ac:spMkLst>
        </pc:spChg>
        <pc:spChg chg="del">
          <ac:chgData name="m16a047j@mail.cc.niigata-u.ac.jp" userId="41e7ba36cb50dde8" providerId="LiveId" clId="{FF70CCF2-7866-6C4D-A86A-1EDB5CF54489}" dt="2021-04-19T02:24:39.146" v="1566" actId="478"/>
          <ac:spMkLst>
            <pc:docMk/>
            <pc:sldMk cId="0" sldId="464"/>
            <ac:spMk id="17419" creationId="{D54B2500-CD85-426E-BAAC-8A57DD441FE9}"/>
          </ac:spMkLst>
        </pc:spChg>
      </pc:sldChg>
      <pc:sldChg chg="modSp add del">
        <pc:chgData name="m16a047j@mail.cc.niigata-u.ac.jp" userId="41e7ba36cb50dde8" providerId="LiveId" clId="{FF70CCF2-7866-6C4D-A86A-1EDB5CF54489}" dt="2021-04-22T05:15:10.112" v="2542" actId="20577"/>
        <pc:sldMkLst>
          <pc:docMk/>
          <pc:sldMk cId="0" sldId="465"/>
        </pc:sldMkLst>
        <pc:spChg chg="mod">
          <ac:chgData name="m16a047j@mail.cc.niigata-u.ac.jp" userId="41e7ba36cb50dde8" providerId="LiveId" clId="{FF70CCF2-7866-6C4D-A86A-1EDB5CF54489}" dt="2021-04-22T05:08:36.648" v="2461" actId="20577"/>
          <ac:spMkLst>
            <pc:docMk/>
            <pc:sldMk cId="0" sldId="465"/>
            <ac:spMk id="27" creationId="{F24F8E54-BF8D-B34C-AC09-7074CE5C4754}"/>
          </ac:spMkLst>
        </pc:spChg>
        <pc:spChg chg="mod">
          <ac:chgData name="m16a047j@mail.cc.niigata-u.ac.jp" userId="41e7ba36cb50dde8" providerId="LiveId" clId="{FF70CCF2-7866-6C4D-A86A-1EDB5CF54489}" dt="2021-04-22T05:15:10.112" v="2542" actId="20577"/>
          <ac:spMkLst>
            <pc:docMk/>
            <pc:sldMk cId="0" sldId="465"/>
            <ac:spMk id="28" creationId="{E10BA4E0-6B6E-435C-8B76-0AC518BD4E5C}"/>
          </ac:spMkLst>
        </pc:spChg>
        <pc:spChg chg="mod">
          <ac:chgData name="m16a047j@mail.cc.niigata-u.ac.jp" userId="41e7ba36cb50dde8" providerId="LiveId" clId="{FF70CCF2-7866-6C4D-A86A-1EDB5CF54489}" dt="2021-04-19T03:29:07.739" v="2255" actId="1076"/>
          <ac:spMkLst>
            <pc:docMk/>
            <pc:sldMk cId="0" sldId="465"/>
            <ac:spMk id="47" creationId="{30C5748E-882A-472B-BD35-F6CD6B9F0C7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>
            <a:extLst>
              <a:ext uri="{FF2B5EF4-FFF2-40B4-BE49-F238E27FC236}">
                <a16:creationId xmlns:a16="http://schemas.microsoft.com/office/drawing/2014/main" id="{1E5C9CFE-6B95-4485-868E-111E960D38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5F996BCA-A569-460C-AC69-C231C0B608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18D029A3-8F24-442B-B9F2-EE394AE91CB3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F1646EBA-7F53-49DE-A156-0FBC41587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347D0CEB-C2A0-40BD-AAAA-50F372DCB4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2480292-1DEA-4285-B5A6-9A4F8060E88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28495343-4BD3-4772-B6C4-ECDA4D728DE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25C8847F-9F2B-4BD4-AC51-E3A1C9151FE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460" name="Rectangle 4">
            <a:extLst>
              <a:ext uri="{FF2B5EF4-FFF2-40B4-BE49-F238E27FC236}">
                <a16:creationId xmlns:a16="http://schemas.microsoft.com/office/drawing/2014/main" id="{453DA4A7-8B0A-4041-94FD-F70C03C99FA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6C16CEFB-503C-462E-9BC1-8CBB0E67245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A97E85F0-DE67-4A71-BB0B-F8EA64FB764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3" name="Rectangle 7">
            <a:extLst>
              <a:ext uri="{FF2B5EF4-FFF2-40B4-BE49-F238E27FC236}">
                <a16:creationId xmlns:a16="http://schemas.microsoft.com/office/drawing/2014/main" id="{7A1B1FEA-6FE3-4621-995F-C39F6D6CE1E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0EAAD29-91C6-474F-92E2-D226DAE0F7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ー 1">
            <a:extLst>
              <a:ext uri="{FF2B5EF4-FFF2-40B4-BE49-F238E27FC236}">
                <a16:creationId xmlns:a16="http://schemas.microsoft.com/office/drawing/2014/main" id="{55DFEEEC-7942-494B-BF86-E4DFB501855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ー 2">
            <a:extLst>
              <a:ext uri="{FF2B5EF4-FFF2-40B4-BE49-F238E27FC236}">
                <a16:creationId xmlns:a16="http://schemas.microsoft.com/office/drawing/2014/main" id="{851D9A94-C028-493D-8DD3-DDC8940F3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0484" name="スライド番号プレースホルダー 3">
            <a:extLst>
              <a:ext uri="{FF2B5EF4-FFF2-40B4-BE49-F238E27FC236}">
                <a16:creationId xmlns:a16="http://schemas.microsoft.com/office/drawing/2014/main" id="{1B2426FB-CB27-416F-B8F2-ED894902F2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A36A2B2-DCFE-46D6-A6B4-530421261FF5}" type="slidenum">
              <a:rPr lang="ja-JP" altLang="en-US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スライド イメージ プレースホルダー 1">
            <a:extLst>
              <a:ext uri="{FF2B5EF4-FFF2-40B4-BE49-F238E27FC236}">
                <a16:creationId xmlns:a16="http://schemas.microsoft.com/office/drawing/2014/main" id="{910A7F8A-79AA-4000-AC14-7E0B9B469D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ノート プレースホルダー 2">
            <a:extLst>
              <a:ext uri="{FF2B5EF4-FFF2-40B4-BE49-F238E27FC236}">
                <a16:creationId xmlns:a16="http://schemas.microsoft.com/office/drawing/2014/main" id="{0F0BCAF9-A674-4079-AA9A-A7987933D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1508" name="スライド番号プレースホルダー 3">
            <a:extLst>
              <a:ext uri="{FF2B5EF4-FFF2-40B4-BE49-F238E27FC236}">
                <a16:creationId xmlns:a16="http://schemas.microsoft.com/office/drawing/2014/main" id="{B7AFB9C4-0F58-4A29-AE1C-B27A524E12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8637824-2729-4346-BC72-C4DF4E3B4494}" type="slidenum">
              <a:rPr lang="ja-JP" altLang="en-US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61A3673B-D7BD-4FC5-AE31-55FE1F0E78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48E48419-F290-49FE-9BA9-92A1A8E84A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2532" name="スライド番号プレースホルダー 3">
            <a:extLst>
              <a:ext uri="{FF2B5EF4-FFF2-40B4-BE49-F238E27FC236}">
                <a16:creationId xmlns:a16="http://schemas.microsoft.com/office/drawing/2014/main" id="{632B02DF-B791-42B2-B3CE-BE77944744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834FF3CF-2345-4DE5-9B39-C5D85779346A}" type="slidenum">
              <a:rPr lang="ja-JP" altLang="en-US"/>
              <a:pPr/>
              <a:t>4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AA2E9844-6A5B-47C6-BCE9-0CFB5237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4A391CCC-F920-4B54-9FB3-75DEE8424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C7C8362-238C-4147-B1D0-4D8FBB44317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772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CC380D99-0177-4E17-954D-D5DE0CB5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B0BFC297-B2FC-400D-A172-A687A0E206D7}" type="datetime1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AFFB94DF-72C7-4F7E-B137-C11E9D93F0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92F6DE7-F614-444F-B256-ADA92D1DA91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0376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7991475" cy="7921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0113" y="1557338"/>
            <a:ext cx="7775575" cy="44211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ADE8502-2FDC-48DA-A6C2-48835406F5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B9E94DE-5AE9-4D72-8B59-D02165520C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1636AC5-4950-44E6-B5F9-DE3C19E392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0FCEB70-5985-4E14-83A2-375CD34210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8152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357563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3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47813" y="1557338"/>
            <a:ext cx="72009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FB8EA79-DF86-4BE4-8F0E-3D88666DAE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D85EA07-727A-478F-8AE0-7B548A492A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307FB07-DB05-48F1-B295-136130E422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34F9DC3-0D34-4F6F-8767-BB48F46337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21493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19360FC9-97E1-4427-A0E9-0FA6861B9A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3365930-0CF1-450E-9823-C1B6BA4B56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B67BEE8-1676-431D-89E1-5C2AF21238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167F06C-8BCF-45F7-8F66-22624B09146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000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B2057A-3338-4216-8B95-6BFB80BDA2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8CB80FC6-37AB-4F9F-A513-0202E9CF91A0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D9DF91-DE61-4217-B9F3-79C28B36C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CDD2D0-1C75-45BC-9018-9298AC0C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F66C379-D73A-4C03-A790-FCEFE219CEDA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6539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68FDD44-0E33-4270-8348-3718DC20C1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5CE08997-5C4B-41A9-969F-F6628D7042BA}" type="datetime1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DFCB61C3-D678-4441-9C9C-19F0CA175F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8D88427-3CB1-4295-B908-AA238523015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1550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FFC651-C428-4349-9348-15FE34C5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8A671A14-3DC7-426A-85A6-68E1D957D7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91C4FE0-25CF-4E0B-96AA-819910F34ED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37834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3B5B7785-1799-4191-BB88-24863068DB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D3294AF9-B725-4455-A908-9BAAA79786B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95FB47E9-FDDE-4BCD-AD7C-42930B949D0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FDDE971-F8E5-4CCA-ACC7-1B1402BCB0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7070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6AC614E-0F86-417F-A9C1-2E82B63A32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861876FE-9A45-4320-B311-DDCFE410BF4C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5278229-EB59-4348-8F86-EA5A99A78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ED905B7-D304-4FFE-896B-B36CC2725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5DE2117-50DC-43AD-933D-A74FF792AF3C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4186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theme" Target="../theme/theme3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pw126\Desktop\rogo_IMG\rogo_IMG\Letterhead.png">
            <a:extLst>
              <a:ext uri="{FF2B5EF4-FFF2-40B4-BE49-F238E27FC236}">
                <a16:creationId xmlns:a16="http://schemas.microsoft.com/office/drawing/2014/main" id="{8096EF67-94E3-43B8-97F2-45A43DDC9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C:\Users\ppw126\Desktop\rogo_IMG\rogo_IMG\NIIGATA_UNIVERSITY.png">
            <a:extLst>
              <a:ext uri="{FF2B5EF4-FFF2-40B4-BE49-F238E27FC236}">
                <a16:creationId xmlns:a16="http://schemas.microsoft.com/office/drawing/2014/main" id="{244305D6-3661-4D61-9B1A-50B70FED62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333375"/>
            <a:ext cx="21875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グループ化 2">
            <a:extLst>
              <a:ext uri="{FF2B5EF4-FFF2-40B4-BE49-F238E27FC236}">
                <a16:creationId xmlns:a16="http://schemas.microsoft.com/office/drawing/2014/main" id="{FDF48C4C-A2FF-46E4-986C-C4BDDD0E79A0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1029" name="グループ化 16">
              <a:extLst>
                <a:ext uri="{FF2B5EF4-FFF2-40B4-BE49-F238E27FC236}">
                  <a16:creationId xmlns:a16="http://schemas.microsoft.com/office/drawing/2014/main" id="{6AB5F205-F3E6-425A-A8CF-AC193018849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1033" name="グループ化 17">
                <a:extLst>
                  <a:ext uri="{FF2B5EF4-FFF2-40B4-BE49-F238E27FC236}">
                    <a16:creationId xmlns:a16="http://schemas.microsoft.com/office/drawing/2014/main" id="{EE0FA3F8-C966-44BB-9A72-5EB59EC2440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1035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496AB362-AA0F-4D49-AD39-8AF4F71A80B9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36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F8479D34-C074-4600-9647-EE1515AAE668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34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FC815714-05D9-4D35-BBFD-D30601FF58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30" name="グループ化 1">
              <a:extLst>
                <a:ext uri="{FF2B5EF4-FFF2-40B4-BE49-F238E27FC236}">
                  <a16:creationId xmlns:a16="http://schemas.microsoft.com/office/drawing/2014/main" id="{9DF47648-D450-4030-AB29-94901EDBA80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1031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3ADE8EF9-529A-4D9A-9E14-6567A44B7244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AA7D41BE-66DC-499B-B79D-902ECE018B42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ppw126\Desktop\rogo_IMG\rogo_IMG\Letterhead.png">
            <a:extLst>
              <a:ext uri="{FF2B5EF4-FFF2-40B4-BE49-F238E27FC236}">
                <a16:creationId xmlns:a16="http://schemas.microsoft.com/office/drawing/2014/main" id="{F74950F7-4F36-41FE-9736-AE1086D40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ppw126\Desktop\rogo_IMG\rogo_IMG\25%_rogo.png">
            <a:extLst>
              <a:ext uri="{FF2B5EF4-FFF2-40B4-BE49-F238E27FC236}">
                <a16:creationId xmlns:a16="http://schemas.microsoft.com/office/drawing/2014/main" id="{42E853E5-15DD-4A0A-B1C8-3D73658BF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5888"/>
            <a:ext cx="5762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" name="グループ化 22">
            <a:extLst>
              <a:ext uri="{FF2B5EF4-FFF2-40B4-BE49-F238E27FC236}">
                <a16:creationId xmlns:a16="http://schemas.microsoft.com/office/drawing/2014/main" id="{AE78F83C-47DA-4AB7-9C77-3BDF21E7549E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2053" name="グループ化 23">
              <a:extLst>
                <a:ext uri="{FF2B5EF4-FFF2-40B4-BE49-F238E27FC236}">
                  <a16:creationId xmlns:a16="http://schemas.microsoft.com/office/drawing/2014/main" id="{1F5638AC-CDA2-44F3-AD19-7EEB32585B5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2057" name="グループ化 27">
                <a:extLst>
                  <a:ext uri="{FF2B5EF4-FFF2-40B4-BE49-F238E27FC236}">
                    <a16:creationId xmlns:a16="http://schemas.microsoft.com/office/drawing/2014/main" id="{0E44E114-E7B4-4F3A-A6D3-E590477FE588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2059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129789E4-12F0-4025-8EFB-438F30E29B4F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60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3E33CA94-8946-4F56-A539-4BAE63E71D5F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058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1DB44CCF-1A9C-459F-8326-5A74191FF6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54" name="グループ化 24">
              <a:extLst>
                <a:ext uri="{FF2B5EF4-FFF2-40B4-BE49-F238E27FC236}">
                  <a16:creationId xmlns:a16="http://schemas.microsoft.com/office/drawing/2014/main" id="{2EF3C588-68F7-4EBF-96D7-259DF8167E0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055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9C19D602-6086-41DB-BF04-FE2B312EFA83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6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FDCECDA7-2AA4-4416-A558-40B601020F19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ppw126\Desktop\rogo_IMG\rogo_IMG\Letterhead.png">
            <a:extLst>
              <a:ext uri="{FF2B5EF4-FFF2-40B4-BE49-F238E27FC236}">
                <a16:creationId xmlns:a16="http://schemas.microsoft.com/office/drawing/2014/main" id="{64ADD5D6-6A96-42A5-9C93-410C6664E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ppw126\Desktop\rogo_IMG\rogo_IMG\25%_rogo.png">
            <a:extLst>
              <a:ext uri="{FF2B5EF4-FFF2-40B4-BE49-F238E27FC236}">
                <a16:creationId xmlns:a16="http://schemas.microsoft.com/office/drawing/2014/main" id="{AB3F9C63-8B82-4A04-ADD0-EC6552819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5888"/>
            <a:ext cx="5762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グループ化 22">
            <a:extLst>
              <a:ext uri="{FF2B5EF4-FFF2-40B4-BE49-F238E27FC236}">
                <a16:creationId xmlns:a16="http://schemas.microsoft.com/office/drawing/2014/main" id="{191AA521-5792-4789-B301-AADE07421661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3077" name="グループ化 23">
              <a:extLst>
                <a:ext uri="{FF2B5EF4-FFF2-40B4-BE49-F238E27FC236}">
                  <a16:creationId xmlns:a16="http://schemas.microsoft.com/office/drawing/2014/main" id="{61115821-3C1B-42AB-87FD-BC6CCA806F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3081" name="グループ化 27">
                <a:extLst>
                  <a:ext uri="{FF2B5EF4-FFF2-40B4-BE49-F238E27FC236}">
                    <a16:creationId xmlns:a16="http://schemas.microsoft.com/office/drawing/2014/main" id="{20F476D9-39BD-4013-82A2-9F9E988A5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3083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B3BDBA67-3ECC-4A31-92B8-55C46E4069E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84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CDE60953-B63A-474A-8A2C-DF94F575BDF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082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E3F55E73-8F23-4721-BDFA-4847FA6F9F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78" name="グループ化 24">
              <a:extLst>
                <a:ext uri="{FF2B5EF4-FFF2-40B4-BE49-F238E27FC236}">
                  <a16:creationId xmlns:a16="http://schemas.microsoft.com/office/drawing/2014/main" id="{2500AF4A-6836-441F-83F3-46BE047393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3079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4F278EE9-2148-44CE-BF8B-7E81083B97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0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46572058-7191-4667-AA4B-E20A80A0FF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pw126\Desktop\rogo_IMG\rogo_IMG\Letterhead.png">
            <a:extLst>
              <a:ext uri="{FF2B5EF4-FFF2-40B4-BE49-F238E27FC236}">
                <a16:creationId xmlns:a16="http://schemas.microsoft.com/office/drawing/2014/main" id="{36620C61-33A4-41FA-AE28-A1F684FF44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 descr="C:\Users\ppw126\Desktop\rogo_IMG\rogo_IMG\NIIGATA_UNIVERSITY.png">
            <a:extLst>
              <a:ext uri="{FF2B5EF4-FFF2-40B4-BE49-F238E27FC236}">
                <a16:creationId xmlns:a16="http://schemas.microsoft.com/office/drawing/2014/main" id="{2BC8C107-D5DB-400D-80E3-7986C108F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333375"/>
            <a:ext cx="21875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グループ化 2">
            <a:extLst>
              <a:ext uri="{FF2B5EF4-FFF2-40B4-BE49-F238E27FC236}">
                <a16:creationId xmlns:a16="http://schemas.microsoft.com/office/drawing/2014/main" id="{92957DB3-DF74-41CE-8742-6314E9010B2A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4101" name="グループ化 16">
              <a:extLst>
                <a:ext uri="{FF2B5EF4-FFF2-40B4-BE49-F238E27FC236}">
                  <a16:creationId xmlns:a16="http://schemas.microsoft.com/office/drawing/2014/main" id="{FDDC6DB4-E727-464F-ACE1-39138706D2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4105" name="グループ化 17">
                <a:extLst>
                  <a:ext uri="{FF2B5EF4-FFF2-40B4-BE49-F238E27FC236}">
                    <a16:creationId xmlns:a16="http://schemas.microsoft.com/office/drawing/2014/main" id="{A8377D3E-4148-4891-B8AC-60D039F0CB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4107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E14AF645-60D2-4800-B06E-7DBB607ADA7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08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4F4F374E-CD3B-4F97-9F2B-C2E61F10D4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106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245898D4-FBD8-40AE-8375-CA142887EF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102" name="グループ化 1">
              <a:extLst>
                <a:ext uri="{FF2B5EF4-FFF2-40B4-BE49-F238E27FC236}">
                  <a16:creationId xmlns:a16="http://schemas.microsoft.com/office/drawing/2014/main" id="{FCB09029-95BC-42D7-A4C2-BC8097F56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4103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51DDE01D-597E-45E4-A582-0F5DD568C66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4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3A5E78E6-474A-46B7-BCA1-63AF43BE7F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テキスト ボックス 1">
            <a:extLst>
              <a:ext uri="{FF2B5EF4-FFF2-40B4-BE49-F238E27FC236}">
                <a16:creationId xmlns:a16="http://schemas.microsoft.com/office/drawing/2014/main" id="{7B40BEB6-808B-4A3B-9B3C-9359A6201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378" y="2228671"/>
            <a:ext cx="83952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ja-JP" altLang="en-US" sz="3600" b="1"/>
              <a:t>再発する多発性の原発性</a:t>
            </a:r>
            <a:r>
              <a:rPr lang="ja-JP" altLang="en-US" sz="3600" b="1" dirty="0"/>
              <a:t>肝細胞癌に対して</a:t>
            </a:r>
            <a:endParaRPr lang="en-US" altLang="ja-JP" sz="3600" b="1" dirty="0"/>
          </a:p>
          <a:p>
            <a:pPr algn="ctr"/>
            <a:r>
              <a:rPr lang="ja-JP" altLang="en-US" sz="3600" b="1" dirty="0"/>
              <a:t>肝動脈化学塞栓術を施行した一例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A2EDBB5D-BAE2-4BC4-8BA2-8285B074A87F}"/>
              </a:ext>
            </a:extLst>
          </p:cNvPr>
          <p:cNvCxnSpPr>
            <a:cxnSpLocks/>
          </p:cNvCxnSpPr>
          <p:nvPr/>
        </p:nvCxnSpPr>
        <p:spPr>
          <a:xfrm>
            <a:off x="3019356" y="2008200"/>
            <a:ext cx="0" cy="24288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91784757-C77B-4A27-80C3-78F3449E3BD1}"/>
              </a:ext>
            </a:extLst>
          </p:cNvPr>
          <p:cNvCxnSpPr/>
          <p:nvPr/>
        </p:nvCxnSpPr>
        <p:spPr>
          <a:xfrm>
            <a:off x="4211638" y="1989138"/>
            <a:ext cx="0" cy="324008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64C80279-F54A-45AC-AE05-070750108B08}"/>
              </a:ext>
            </a:extLst>
          </p:cNvPr>
          <p:cNvCxnSpPr/>
          <p:nvPr/>
        </p:nvCxnSpPr>
        <p:spPr>
          <a:xfrm>
            <a:off x="6227763" y="1989138"/>
            <a:ext cx="0" cy="1444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0C8FE7D0-CCF8-4FF9-A945-E725E5DCB93C}"/>
              </a:ext>
            </a:extLst>
          </p:cNvPr>
          <p:cNvCxnSpPr>
            <a:cxnSpLocks/>
            <a:stCxn id="16419" idx="2"/>
            <a:endCxn id="36" idx="0"/>
          </p:cNvCxnSpPr>
          <p:nvPr/>
        </p:nvCxnSpPr>
        <p:spPr>
          <a:xfrm flipH="1">
            <a:off x="7010545" y="2017716"/>
            <a:ext cx="1" cy="11596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BF6FE235-B7C5-4D75-A207-38100C2D3086}"/>
              </a:ext>
            </a:extLst>
          </p:cNvPr>
          <p:cNvCxnSpPr>
            <a:cxnSpLocks/>
          </p:cNvCxnSpPr>
          <p:nvPr/>
        </p:nvCxnSpPr>
        <p:spPr>
          <a:xfrm>
            <a:off x="7596122" y="2008200"/>
            <a:ext cx="0" cy="17795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0F1BFBD6-209C-417C-9B8C-4FE52AD9D0F9}"/>
              </a:ext>
            </a:extLst>
          </p:cNvPr>
          <p:cNvCxnSpPr/>
          <p:nvPr/>
        </p:nvCxnSpPr>
        <p:spPr>
          <a:xfrm>
            <a:off x="2627311" y="2035542"/>
            <a:ext cx="0" cy="18716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82144069-6BDA-49FE-942B-E21EBD183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550"/>
            <a:ext cx="9144000" cy="7000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</a:rPr>
              <a:t>現病歴　既往歴　治療介入</a:t>
            </a:r>
          </a:p>
        </p:txBody>
      </p:sp>
      <p:grpSp>
        <p:nvGrpSpPr>
          <p:cNvPr id="16395" name="グループ化 37">
            <a:extLst>
              <a:ext uri="{FF2B5EF4-FFF2-40B4-BE49-F238E27FC236}">
                <a16:creationId xmlns:a16="http://schemas.microsoft.com/office/drawing/2014/main" id="{398C3F9E-4415-4E26-92F7-45226CC4A6F6}"/>
              </a:ext>
            </a:extLst>
          </p:cNvPr>
          <p:cNvGrpSpPr>
            <a:grpSpLocks/>
          </p:cNvGrpSpPr>
          <p:nvPr/>
        </p:nvGrpSpPr>
        <p:grpSpPr bwMode="auto">
          <a:xfrm>
            <a:off x="323851" y="896991"/>
            <a:ext cx="8496299" cy="5070423"/>
            <a:chOff x="251415" y="1113194"/>
            <a:chExt cx="8497049" cy="5071363"/>
          </a:xfrm>
        </p:grpSpPr>
        <p:grpSp>
          <p:nvGrpSpPr>
            <p:cNvPr id="16403" name="グループ化 29">
              <a:extLst>
                <a:ext uri="{FF2B5EF4-FFF2-40B4-BE49-F238E27FC236}">
                  <a16:creationId xmlns:a16="http://schemas.microsoft.com/office/drawing/2014/main" id="{8A5422D0-9FFC-4B34-8643-E07523BD2C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1415" y="1113194"/>
              <a:ext cx="8497049" cy="5071363"/>
              <a:chOff x="107399" y="1257210"/>
              <a:chExt cx="8497049" cy="5071363"/>
            </a:xfrm>
          </p:grpSpPr>
          <p:sp>
            <p:nvSpPr>
              <p:cNvPr id="34" name="角丸四角形 33">
                <a:extLst>
                  <a:ext uri="{FF2B5EF4-FFF2-40B4-BE49-F238E27FC236}">
                    <a16:creationId xmlns:a16="http://schemas.microsoft.com/office/drawing/2014/main" id="{0FF08B71-242D-457D-A2A9-7E4C0F78AE65}"/>
                  </a:ext>
                </a:extLst>
              </p:cNvPr>
              <p:cNvSpPr/>
              <p:nvPr/>
            </p:nvSpPr>
            <p:spPr>
              <a:xfrm>
                <a:off x="7091426" y="4027259"/>
                <a:ext cx="1097775" cy="50491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b="1" dirty="0">
                    <a:solidFill>
                      <a:schemeClr val="bg1"/>
                    </a:solidFill>
                    <a:latin typeface="+mn-ea"/>
                  </a:rPr>
                  <a:t>EL-TACE</a:t>
                </a:r>
                <a:r>
                  <a:rPr lang="ja-JP" altLang="en-US" sz="1100" b="1">
                    <a:solidFill>
                      <a:schemeClr val="bg1"/>
                    </a:solidFill>
                    <a:latin typeface="+mn-ea"/>
                  </a:rPr>
                  <a:t>②</a:t>
                </a:r>
                <a:endParaRPr lang="en-US" altLang="ja-JP" sz="1100" b="1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36" name="角丸四角形 35">
                <a:extLst>
                  <a:ext uri="{FF2B5EF4-FFF2-40B4-BE49-F238E27FC236}">
                    <a16:creationId xmlns:a16="http://schemas.microsoft.com/office/drawing/2014/main" id="{84ACC141-4B27-4937-8AB1-AC189345F726}"/>
                  </a:ext>
                </a:extLst>
              </p:cNvPr>
              <p:cNvSpPr/>
              <p:nvPr/>
            </p:nvSpPr>
            <p:spPr>
              <a:xfrm>
                <a:off x="6254886" y="3538023"/>
                <a:ext cx="1079595" cy="431880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100">
                    <a:latin typeface="+mn-ea"/>
                  </a:rPr>
                  <a:t>当科入院</a:t>
                </a:r>
                <a:endParaRPr lang="en-US" altLang="ja-JP" sz="1100" dirty="0">
                  <a:latin typeface="+mn-ea"/>
                </a:endParaRPr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AFE974B0-B198-4762-8FD4-08434F5E0240}"/>
                  </a:ext>
                </a:extLst>
              </p:cNvPr>
              <p:cNvSpPr txBox="1"/>
              <p:nvPr/>
            </p:nvSpPr>
            <p:spPr>
              <a:xfrm>
                <a:off x="4140004" y="2205070"/>
                <a:ext cx="1800384" cy="412350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>
                <a:spAutoFit/>
              </a:bodyPr>
              <a:lstStyle/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 algn="ctr">
                  <a:defRPr/>
                </a:pP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フォローのため</a:t>
                </a: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 algn="ctr">
                  <a:defRPr/>
                </a:pP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当院通院</a:t>
                </a: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ja-JP" altLang="en-US" sz="1200" b="1" dirty="0"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C42CB64-77AA-40AB-8F5E-AC53392572BD}"/>
                  </a:ext>
                </a:extLst>
              </p:cNvPr>
              <p:cNvSpPr txBox="1"/>
              <p:nvPr/>
            </p:nvSpPr>
            <p:spPr>
              <a:xfrm>
                <a:off x="608319" y="2205070"/>
                <a:ext cx="1282871" cy="4086268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前医外来にて</a:t>
                </a: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５</a:t>
                </a:r>
                <a:r>
                  <a:rPr lang="en-US" altLang="ja-JP" sz="1200" b="1" dirty="0">
                    <a:latin typeface="+mn-ea"/>
                    <a:ea typeface="ＭＳ Ｐゴシック" panose="020B0600070205080204" pitchFamily="50" charset="-128"/>
                  </a:rPr>
                  <a:t>-AZA</a:t>
                </a: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を計１０コース継続</a:t>
                </a: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造血回復効果薄く、血小板輸血を週一回行った</a:t>
                </a: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>
                  <a:defRPr/>
                </a:pPr>
                <a:endParaRPr lang="ja-JP" altLang="en-US" sz="1200" b="1" dirty="0"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5" name="角丸四角形 24">
                <a:extLst>
                  <a:ext uri="{FF2B5EF4-FFF2-40B4-BE49-F238E27FC236}">
                    <a16:creationId xmlns:a16="http://schemas.microsoft.com/office/drawing/2014/main" id="{EAC284E2-9269-44D3-8019-9DCA8F5A8DA7}"/>
                  </a:ext>
                </a:extLst>
              </p:cNvPr>
              <p:cNvSpPr/>
              <p:nvPr/>
            </p:nvSpPr>
            <p:spPr>
              <a:xfrm>
                <a:off x="5364075" y="2492461"/>
                <a:ext cx="1368546" cy="955912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ja-JP" sz="1100" dirty="0">
                    <a:latin typeface="+mn-ea"/>
                  </a:rPr>
                  <a:t>MRI</a:t>
                </a:r>
                <a:r>
                  <a:rPr lang="ja-JP" altLang="en-US" sz="1100" dirty="0">
                    <a:latin typeface="+mn-ea"/>
                  </a:rPr>
                  <a:t>にて肝腫瘍の増加増大を認める</a:t>
                </a:r>
                <a:endParaRPr lang="en-US" altLang="ja-JP" sz="1100" dirty="0">
                  <a:latin typeface="+mn-ea"/>
                </a:endParaRPr>
              </a:p>
              <a:p>
                <a:pPr>
                  <a:defRPr/>
                </a:pPr>
                <a:r>
                  <a:rPr lang="en-US" altLang="ja-JP" sz="1100" dirty="0">
                    <a:solidFill>
                      <a:srgbClr val="FF0000"/>
                    </a:solidFill>
                    <a:latin typeface="+mn-ea"/>
                  </a:rPr>
                  <a:t>AFP: 129ng/ml</a:t>
                </a:r>
              </a:p>
              <a:p>
                <a:pPr>
                  <a:defRPr/>
                </a:pPr>
                <a:r>
                  <a:rPr lang="en-US" altLang="ja-JP" sz="1100" dirty="0">
                    <a:solidFill>
                      <a:srgbClr val="FF0000"/>
                    </a:solidFill>
                    <a:latin typeface="+mn-ea"/>
                  </a:rPr>
                  <a:t>PIVKA: 221.6mAU/ml</a:t>
                </a:r>
              </a:p>
            </p:txBody>
          </p:sp>
          <p:sp>
            <p:nvSpPr>
              <p:cNvPr id="16417" name="テキスト ボックス 25">
                <a:extLst>
                  <a:ext uri="{FF2B5EF4-FFF2-40B4-BE49-F238E27FC236}">
                    <a16:creationId xmlns:a16="http://schemas.microsoft.com/office/drawing/2014/main" id="{E2C5C933-0604-4763-8FC7-36D23688C6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580112" y="1844824"/>
                <a:ext cx="845178" cy="338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</a:rPr>
                  <a:t>X</a:t>
                </a:r>
                <a:r>
                  <a:rPr lang="ja-JP" altLang="en-US" sz="1600">
                    <a:solidFill>
                      <a:srgbClr val="FF0000"/>
                    </a:solidFill>
                  </a:rPr>
                  <a:t>＋</a:t>
                </a:r>
                <a:r>
                  <a:rPr lang="en-US" altLang="ja-JP" sz="1600" dirty="0">
                    <a:solidFill>
                      <a:srgbClr val="FF0000"/>
                    </a:solidFill>
                  </a:rPr>
                  <a:t>3</a:t>
                </a:r>
                <a:r>
                  <a:rPr lang="ja-JP" altLang="en-US" sz="1600">
                    <a:solidFill>
                      <a:srgbClr val="FF0000"/>
                    </a:solidFill>
                  </a:rPr>
                  <a:t>年</a:t>
                </a:r>
                <a:endParaRPr lang="ja-JP" altLang="en-US" sz="1200"/>
              </a:p>
            </p:txBody>
          </p:sp>
          <p:sp>
            <p:nvSpPr>
              <p:cNvPr id="16418" name="テキスト ボックス 30">
                <a:extLst>
                  <a:ext uri="{FF2B5EF4-FFF2-40B4-BE49-F238E27FC236}">
                    <a16:creationId xmlns:a16="http://schemas.microsoft.com/office/drawing/2014/main" id="{B03CDCC7-A280-4F6C-96E5-DED644A0B61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796136" y="2060848"/>
                <a:ext cx="5760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400" dirty="0"/>
                  <a:t>3/28</a:t>
                </a:r>
              </a:p>
            </p:txBody>
          </p:sp>
          <p:sp>
            <p:nvSpPr>
              <p:cNvPr id="16419" name="テキスト ボックス 31">
                <a:extLst>
                  <a:ext uri="{FF2B5EF4-FFF2-40B4-BE49-F238E27FC236}">
                    <a16:creationId xmlns:a16="http://schemas.microsoft.com/office/drawing/2014/main" id="{883FE8C2-0D05-4024-883E-BCB9EDCB15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42813" y="2070366"/>
                <a:ext cx="503741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400" dirty="0"/>
                  <a:t>4/8</a:t>
                </a:r>
              </a:p>
            </p:txBody>
          </p:sp>
          <p:sp>
            <p:nvSpPr>
              <p:cNvPr id="16421" name="テキスト ボックス 34">
                <a:extLst>
                  <a:ext uri="{FF2B5EF4-FFF2-40B4-BE49-F238E27FC236}">
                    <a16:creationId xmlns:a16="http://schemas.microsoft.com/office/drawing/2014/main" id="{26A09631-4C3A-4ED7-85D5-D665FC7E99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07914" y="2075801"/>
                <a:ext cx="621491" cy="3078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400" dirty="0"/>
                  <a:t>4/12</a:t>
                </a:r>
              </a:p>
            </p:txBody>
          </p:sp>
          <p:sp>
            <p:nvSpPr>
              <p:cNvPr id="24" name="角丸四角形 23">
                <a:extLst>
                  <a:ext uri="{FF2B5EF4-FFF2-40B4-BE49-F238E27FC236}">
                    <a16:creationId xmlns:a16="http://schemas.microsoft.com/office/drawing/2014/main" id="{D7515E37-EF57-4284-9873-4C0376309FB1}"/>
                  </a:ext>
                </a:extLst>
              </p:cNvPr>
              <p:cNvSpPr/>
              <p:nvPr/>
            </p:nvSpPr>
            <p:spPr>
              <a:xfrm>
                <a:off x="2705644" y="4734255"/>
                <a:ext cx="1106439" cy="38070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100" dirty="0">
                    <a:solidFill>
                      <a:schemeClr val="bg1"/>
                    </a:solidFill>
                    <a:latin typeface="+mn-ea"/>
                  </a:rPr>
                  <a:t>EL-TACE</a:t>
                </a:r>
                <a:r>
                  <a:rPr lang="ja-JP" altLang="en-US" sz="1100">
                    <a:solidFill>
                      <a:schemeClr val="bg1"/>
                    </a:solidFill>
                    <a:latin typeface="+mn-ea"/>
                  </a:rPr>
                  <a:t>①</a:t>
                </a:r>
                <a:endParaRPr lang="en-US" altLang="ja-JP" sz="1100" dirty="0">
                  <a:solidFill>
                    <a:schemeClr val="bg1"/>
                  </a:solidFill>
                  <a:latin typeface="+mn-ea"/>
                </a:endParaRPr>
              </a:p>
            </p:txBody>
          </p:sp>
          <p:sp>
            <p:nvSpPr>
              <p:cNvPr id="18" name="角丸四角形 17">
                <a:extLst>
                  <a:ext uri="{FF2B5EF4-FFF2-40B4-BE49-F238E27FC236}">
                    <a16:creationId xmlns:a16="http://schemas.microsoft.com/office/drawing/2014/main" id="{8343ED40-A51D-4A40-A415-36C88A3F69C4}"/>
                  </a:ext>
                </a:extLst>
              </p:cNvPr>
              <p:cNvSpPr/>
              <p:nvPr/>
            </p:nvSpPr>
            <p:spPr>
              <a:xfrm>
                <a:off x="2257401" y="3913765"/>
                <a:ext cx="2160778" cy="720859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造影</a:t>
                </a:r>
                <a:r>
                  <a:rPr lang="en-US" altLang="ja-JP" sz="1100" dirty="0">
                    <a:solidFill>
                      <a:schemeClr val="tx1"/>
                    </a:solidFill>
                    <a:latin typeface="+mn-ea"/>
                  </a:rPr>
                  <a:t>MRI</a:t>
                </a: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で多発する肝腫瘤認める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  <a:p>
                <a:pPr>
                  <a:defRPr/>
                </a:pPr>
                <a:r>
                  <a:rPr lang="en-US" altLang="ja-JP" sz="1100" dirty="0">
                    <a:solidFill>
                      <a:schemeClr val="tx1"/>
                    </a:solidFill>
                    <a:latin typeface="+mn-ea"/>
                  </a:rPr>
                  <a:t>AFP</a:t>
                </a: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高値、</a:t>
                </a:r>
                <a:r>
                  <a:rPr lang="en-US" altLang="ja-JP" sz="1100" dirty="0">
                    <a:solidFill>
                      <a:schemeClr val="tx1"/>
                    </a:solidFill>
                    <a:latin typeface="+mn-ea"/>
                  </a:rPr>
                  <a:t>HBV</a:t>
                </a: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既感染より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  <a:p>
                <a:pPr>
                  <a:defRPr/>
                </a:pPr>
                <a:r>
                  <a:rPr lang="en-US" altLang="ja-JP" sz="1100" b="1" dirty="0">
                    <a:solidFill>
                      <a:schemeClr val="tx1"/>
                    </a:solidFill>
                    <a:latin typeface="+mn-ea"/>
                  </a:rPr>
                  <a:t>HCC</a:t>
                </a:r>
                <a:r>
                  <a:rPr lang="ja-JP" altLang="en-US" sz="1100" b="1">
                    <a:solidFill>
                      <a:schemeClr val="tx1"/>
                    </a:solidFill>
                    <a:latin typeface="+mn-ea"/>
                  </a:rPr>
                  <a:t>（前区域と</a:t>
                </a:r>
                <a:r>
                  <a:rPr lang="en-US" altLang="ja-JP" sz="1100" b="1" dirty="0">
                    <a:solidFill>
                      <a:schemeClr val="tx1"/>
                    </a:solidFill>
                    <a:latin typeface="+mn-ea"/>
                  </a:rPr>
                  <a:t>S6</a:t>
                </a:r>
                <a:r>
                  <a:rPr lang="ja-JP" altLang="en-US" sz="1100" b="1">
                    <a:solidFill>
                      <a:schemeClr val="tx1"/>
                    </a:solidFill>
                    <a:latin typeface="+mn-ea"/>
                  </a:rPr>
                  <a:t>、最大径</a:t>
                </a:r>
                <a:r>
                  <a:rPr lang="en-US" altLang="ja-JP" sz="1100" b="1" dirty="0">
                    <a:solidFill>
                      <a:schemeClr val="tx1"/>
                    </a:solidFill>
                    <a:latin typeface="+mn-ea"/>
                  </a:rPr>
                  <a:t>45mm</a:t>
                </a:r>
                <a:r>
                  <a:rPr lang="ja-JP" altLang="en-US" sz="1100" b="1">
                    <a:solidFill>
                      <a:schemeClr val="tx1"/>
                    </a:solidFill>
                    <a:latin typeface="+mn-ea"/>
                  </a:rPr>
                  <a:t>、</a:t>
                </a:r>
                <a:r>
                  <a:rPr lang="en-US" altLang="ja-JP" sz="1100" b="1" dirty="0">
                    <a:solidFill>
                      <a:schemeClr val="tx1"/>
                    </a:solidFill>
                    <a:latin typeface="+mn-ea"/>
                  </a:rPr>
                  <a:t>3</a:t>
                </a:r>
                <a:r>
                  <a:rPr lang="ja-JP" altLang="en-US" sz="1100" b="1">
                    <a:solidFill>
                      <a:schemeClr val="tx1"/>
                    </a:solidFill>
                    <a:latin typeface="+mn-ea"/>
                  </a:rPr>
                  <a:t>個）</a:t>
                </a: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と診断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27688" name="テキスト ボックス 6">
                <a:extLst>
                  <a:ext uri="{FF2B5EF4-FFF2-40B4-BE49-F238E27FC236}">
                    <a16:creationId xmlns:a16="http://schemas.microsoft.com/office/drawing/2014/main" id="{B1D5AF9E-66EC-4072-9865-06A63D0C43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5502" y="1257210"/>
                <a:ext cx="2265562" cy="30783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400" b="1" dirty="0"/>
                  <a:t>感染源不明の</a:t>
                </a:r>
                <a:r>
                  <a:rPr lang="en-US" altLang="ja-JP" sz="1400" b="1" dirty="0"/>
                  <a:t>HBV</a:t>
                </a:r>
                <a:r>
                  <a:rPr lang="ja-JP" altLang="en-US" sz="1400" b="1"/>
                  <a:t>既感染</a:t>
                </a:r>
                <a:endParaRPr lang="en-US" altLang="ja-JP" sz="1400" b="1" dirty="0"/>
              </a:p>
            </p:txBody>
          </p:sp>
          <p:sp>
            <p:nvSpPr>
              <p:cNvPr id="14" name="角丸四角形 13">
                <a:extLst>
                  <a:ext uri="{FF2B5EF4-FFF2-40B4-BE49-F238E27FC236}">
                    <a16:creationId xmlns:a16="http://schemas.microsoft.com/office/drawing/2014/main" id="{2AFD8EB9-2016-4747-A086-7A1CE7304D08}"/>
                  </a:ext>
                </a:extLst>
              </p:cNvPr>
              <p:cNvSpPr/>
              <p:nvPr/>
            </p:nvSpPr>
            <p:spPr>
              <a:xfrm>
                <a:off x="1903891" y="2874616"/>
                <a:ext cx="2380589" cy="954262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骨髄検査、血液検査で急性骨髄性白血病に移行と診断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  <a:p>
                <a:pPr>
                  <a:defRPr/>
                </a:pP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加療目的に当院血液内科紹介入院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  <a:p>
                <a:pPr>
                  <a:defRPr/>
                </a:pP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前医</a:t>
                </a:r>
                <a:r>
                  <a:rPr lang="en-US" altLang="ja-JP" sz="1100" dirty="0">
                    <a:solidFill>
                      <a:schemeClr val="tx1"/>
                    </a:solidFill>
                    <a:latin typeface="+mn-ea"/>
                  </a:rPr>
                  <a:t>CT</a:t>
                </a:r>
                <a:r>
                  <a:rPr lang="ja-JP" altLang="en-US" sz="1100">
                    <a:solidFill>
                      <a:schemeClr val="tx1"/>
                    </a:solidFill>
                    <a:latin typeface="+mn-ea"/>
                  </a:rPr>
                  <a:t>で肝腫瘍を指摘のため当科も兼科となる</a:t>
                </a:r>
                <a:endParaRPr lang="en-US" altLang="ja-JP" sz="1100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16426" name="テキスト ボックス 14">
                <a:extLst>
                  <a:ext uri="{FF2B5EF4-FFF2-40B4-BE49-F238E27FC236}">
                    <a16:creationId xmlns:a16="http://schemas.microsoft.com/office/drawing/2014/main" id="{EF3C830B-1840-4C07-8CB3-314F252844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7664" y="1844824"/>
                <a:ext cx="872432" cy="3386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</a:rPr>
                  <a:t>X</a:t>
                </a:r>
                <a:r>
                  <a:rPr lang="ja-JP" altLang="en-US" sz="1600">
                    <a:solidFill>
                      <a:srgbClr val="FF0000"/>
                    </a:solidFill>
                  </a:rPr>
                  <a:t>＋２年</a:t>
                </a:r>
                <a:endParaRPr lang="ja-JP" altLang="en-US" sz="1200"/>
              </a:p>
            </p:txBody>
          </p:sp>
          <p:sp>
            <p:nvSpPr>
              <p:cNvPr id="16427" name="テキスト ボックス 15">
                <a:extLst>
                  <a:ext uri="{FF2B5EF4-FFF2-40B4-BE49-F238E27FC236}">
                    <a16:creationId xmlns:a16="http://schemas.microsoft.com/office/drawing/2014/main" id="{6EC7238B-A0C9-4987-A82B-8F9FF151E2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63688" y="2060848"/>
                <a:ext cx="57606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>
                    <a:solidFill>
                      <a:srgbClr val="FF0000"/>
                    </a:solidFill>
                  </a:rPr>
                  <a:t> </a:t>
                </a:r>
                <a:r>
                  <a:rPr lang="ja-JP" altLang="en-US" sz="1400">
                    <a:cs typeface="Arial" panose="020B0604020202020204" pitchFamily="34" charset="0"/>
                  </a:rPr>
                  <a:t>４</a:t>
                </a:r>
                <a:r>
                  <a:rPr lang="en-US" altLang="ja-JP" sz="1400" dirty="0">
                    <a:cs typeface="Arial" panose="020B0604020202020204" pitchFamily="34" charset="0"/>
                  </a:rPr>
                  <a:t>/1</a:t>
                </a:r>
                <a:endParaRPr lang="ja-JP" altLang="en-US" sz="1400">
                  <a:cs typeface="Arial" panose="020B0604020202020204" pitchFamily="34" charset="0"/>
                </a:endParaRPr>
              </a:p>
            </p:txBody>
          </p:sp>
          <p:sp>
            <p:nvSpPr>
              <p:cNvPr id="16428" name="テキスト ボックス 16">
                <a:extLst>
                  <a:ext uri="{FF2B5EF4-FFF2-40B4-BE49-F238E27FC236}">
                    <a16:creationId xmlns:a16="http://schemas.microsoft.com/office/drawing/2014/main" id="{C71882ED-B636-4131-B404-4D3F84E512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94412" y="2060848"/>
                <a:ext cx="66045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/>
                  <a:t> </a:t>
                </a:r>
                <a:r>
                  <a:rPr lang="en-US" altLang="ja-JP" sz="1400" dirty="0"/>
                  <a:t>6/10</a:t>
                </a:r>
              </a:p>
            </p:txBody>
          </p:sp>
          <p:sp>
            <p:nvSpPr>
              <p:cNvPr id="16429" name="テキスト ボックス 18">
                <a:extLst>
                  <a:ext uri="{FF2B5EF4-FFF2-40B4-BE49-F238E27FC236}">
                    <a16:creationId xmlns:a16="http://schemas.microsoft.com/office/drawing/2014/main" id="{BE8E6AAF-5758-4B51-ABB7-F5BD08E00DB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82517" y="2061022"/>
                <a:ext cx="86359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>
                    <a:cs typeface="Arial" panose="020B0604020202020204" pitchFamily="34" charset="0"/>
                  </a:rPr>
                  <a:t> </a:t>
                </a:r>
                <a:r>
                  <a:rPr lang="en-US" altLang="ja-JP" sz="1400" dirty="0">
                    <a:cs typeface="Arial" panose="020B0604020202020204" pitchFamily="34" charset="0"/>
                  </a:rPr>
                  <a:t>6/21</a:t>
                </a:r>
              </a:p>
            </p:txBody>
          </p:sp>
          <p:sp>
            <p:nvSpPr>
              <p:cNvPr id="16430" name="テキスト ボックス 26">
                <a:extLst>
                  <a:ext uri="{FF2B5EF4-FFF2-40B4-BE49-F238E27FC236}">
                    <a16:creationId xmlns:a16="http://schemas.microsoft.com/office/drawing/2014/main" id="{5249295E-EA35-4460-8E61-18D337D519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7904" y="2060848"/>
                <a:ext cx="94798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/>
                  <a:t> </a:t>
                </a:r>
                <a:r>
                  <a:rPr lang="en-US" altLang="ja-JP" sz="1400" dirty="0"/>
                  <a:t>9/1</a:t>
                </a:r>
              </a:p>
            </p:txBody>
          </p: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12664DE0-959A-4715-8051-833BB42CECE0}"/>
                  </a:ext>
                </a:extLst>
              </p:cNvPr>
              <p:cNvCxnSpPr/>
              <p:nvPr/>
            </p:nvCxnSpPr>
            <p:spPr>
              <a:xfrm>
                <a:off x="107399" y="2349560"/>
                <a:ext cx="8497049" cy="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曲折矢印 36">
              <a:extLst>
                <a:ext uri="{FF2B5EF4-FFF2-40B4-BE49-F238E27FC236}">
                  <a16:creationId xmlns:a16="http://schemas.microsoft.com/office/drawing/2014/main" id="{E14B4844-3331-443E-8BEB-722701CA01DB}"/>
                </a:ext>
              </a:extLst>
            </p:cNvPr>
            <p:cNvSpPr/>
            <p:nvPr/>
          </p:nvSpPr>
          <p:spPr>
            <a:xfrm rot="10800000" flipH="1">
              <a:off x="2128770" y="3673470"/>
              <a:ext cx="287362" cy="360430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9" name="曲折矢印 38">
              <a:extLst>
                <a:ext uri="{FF2B5EF4-FFF2-40B4-BE49-F238E27FC236}">
                  <a16:creationId xmlns:a16="http://schemas.microsoft.com/office/drawing/2014/main" id="{5DE6965D-C611-41E1-9A94-2FAEF3DF11B3}"/>
                </a:ext>
              </a:extLst>
            </p:cNvPr>
            <p:cNvSpPr/>
            <p:nvPr/>
          </p:nvSpPr>
          <p:spPr>
            <a:xfrm rot="10800000" flipH="1">
              <a:off x="2555079" y="4517373"/>
              <a:ext cx="288950" cy="287390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1" name="曲折矢印 40">
              <a:extLst>
                <a:ext uri="{FF2B5EF4-FFF2-40B4-BE49-F238E27FC236}">
                  <a16:creationId xmlns:a16="http://schemas.microsoft.com/office/drawing/2014/main" id="{7E7887E0-A0D8-414A-A918-289B440C87AD}"/>
                </a:ext>
              </a:extLst>
            </p:cNvPr>
            <p:cNvSpPr/>
            <p:nvPr/>
          </p:nvSpPr>
          <p:spPr>
            <a:xfrm rot="10800000" flipH="1">
              <a:off x="2942169" y="4973068"/>
              <a:ext cx="654218" cy="287391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2" name="曲折矢印 41">
              <a:extLst>
                <a:ext uri="{FF2B5EF4-FFF2-40B4-BE49-F238E27FC236}">
                  <a16:creationId xmlns:a16="http://schemas.microsoft.com/office/drawing/2014/main" id="{D78F08C7-6805-4958-AEF5-5CC116C168C3}"/>
                </a:ext>
              </a:extLst>
            </p:cNvPr>
            <p:cNvSpPr/>
            <p:nvPr/>
          </p:nvSpPr>
          <p:spPr>
            <a:xfrm rot="10800000" flipH="1">
              <a:off x="6017723" y="3320984"/>
              <a:ext cx="381179" cy="379483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0265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4" name="曲折矢印 43">
              <a:extLst>
                <a:ext uri="{FF2B5EF4-FFF2-40B4-BE49-F238E27FC236}">
                  <a16:creationId xmlns:a16="http://schemas.microsoft.com/office/drawing/2014/main" id="{7CE6D430-7377-4291-9A19-C082773B7D95}"/>
                </a:ext>
              </a:extLst>
            </p:cNvPr>
            <p:cNvSpPr/>
            <p:nvPr/>
          </p:nvSpPr>
          <p:spPr>
            <a:xfrm rot="10800000" flipH="1">
              <a:off x="6903564" y="3825094"/>
              <a:ext cx="287428" cy="358842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D94C072A-F05C-493E-AF27-D5F0B55CCBC9}"/>
              </a:ext>
            </a:extLst>
          </p:cNvPr>
          <p:cNvCxnSpPr>
            <a:cxnSpLocks/>
          </p:cNvCxnSpPr>
          <p:nvPr/>
        </p:nvCxnSpPr>
        <p:spPr>
          <a:xfrm>
            <a:off x="2268538" y="1989138"/>
            <a:ext cx="0" cy="5230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9C932A7-2314-4B4A-B968-EDD06CF6E81B}"/>
              </a:ext>
            </a:extLst>
          </p:cNvPr>
          <p:cNvSpPr txBox="1"/>
          <p:nvPr/>
        </p:nvSpPr>
        <p:spPr>
          <a:xfrm>
            <a:off x="5542663" y="885825"/>
            <a:ext cx="3433952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000" b="1" dirty="0">
                <a:ea typeface="ＭＳ Ｐゴシック" panose="020B0600070205080204" pitchFamily="50" charset="-128"/>
              </a:rPr>
              <a:t>50</a:t>
            </a:r>
            <a:r>
              <a:rPr lang="ja-JP" altLang="en-US" sz="2000" b="1" dirty="0">
                <a:ea typeface="ＭＳ Ｐゴシック" panose="020B0600070205080204" pitchFamily="50" charset="-128"/>
              </a:rPr>
              <a:t>代男性　再発する肝細胞癌</a:t>
            </a:r>
          </a:p>
        </p:txBody>
      </p:sp>
      <p:sp>
        <p:nvSpPr>
          <p:cNvPr id="48" name="角丸四角形 47">
            <a:extLst>
              <a:ext uri="{FF2B5EF4-FFF2-40B4-BE49-F238E27FC236}">
                <a16:creationId xmlns:a16="http://schemas.microsoft.com/office/drawing/2014/main" id="{A690654C-B42F-4425-9D6A-1C66E6F90482}"/>
              </a:ext>
            </a:extLst>
          </p:cNvPr>
          <p:cNvSpPr/>
          <p:nvPr/>
        </p:nvSpPr>
        <p:spPr>
          <a:xfrm>
            <a:off x="824704" y="2971373"/>
            <a:ext cx="1153321" cy="673528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100">
                <a:solidFill>
                  <a:schemeClr val="tx1"/>
                </a:solidFill>
                <a:latin typeface="+mn-ea"/>
              </a:rPr>
              <a:t>化学療法開始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>
              <a:defRPr/>
            </a:pPr>
            <a:r>
              <a:rPr lang="ja-JP" altLang="en-US" sz="1100">
                <a:solidFill>
                  <a:schemeClr val="tx1"/>
                </a:solidFill>
                <a:latin typeface="+mn-ea"/>
              </a:rPr>
              <a:t>（</a:t>
            </a: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AZA</a:t>
            </a:r>
            <a:r>
              <a:rPr lang="ja-JP" altLang="en-US" sz="1100">
                <a:solidFill>
                  <a:schemeClr val="tx1"/>
                </a:solidFill>
                <a:latin typeface="+mn-ea"/>
              </a:rPr>
              <a:t>療法）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6402" name="テキスト ボックス 56">
            <a:extLst>
              <a:ext uri="{FF2B5EF4-FFF2-40B4-BE49-F238E27FC236}">
                <a16:creationId xmlns:a16="http://schemas.microsoft.com/office/drawing/2014/main" id="{212BA5F7-8EF3-4520-97F3-44AF7C2AC1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228" y="1506255"/>
            <a:ext cx="6121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>
                <a:solidFill>
                  <a:srgbClr val="FF0000"/>
                </a:solidFill>
              </a:rPr>
              <a:t>X</a:t>
            </a:r>
            <a:r>
              <a:rPr lang="ja-JP" altLang="en-US" sz="1600" dirty="0">
                <a:solidFill>
                  <a:srgbClr val="FF0000"/>
                </a:solidFill>
              </a:rPr>
              <a:t>年</a:t>
            </a:r>
            <a:endParaRPr lang="ja-JP" altLang="en-US" sz="1200" dirty="0"/>
          </a:p>
        </p:txBody>
      </p:sp>
      <p:sp>
        <p:nvSpPr>
          <p:cNvPr id="53" name="角丸四角形 52">
            <a:extLst>
              <a:ext uri="{FF2B5EF4-FFF2-40B4-BE49-F238E27FC236}">
                <a16:creationId xmlns:a16="http://schemas.microsoft.com/office/drawing/2014/main" id="{C6E8C003-FB77-2B4C-8167-596BD1E022C2}"/>
              </a:ext>
            </a:extLst>
          </p:cNvPr>
          <p:cNvSpPr/>
          <p:nvPr/>
        </p:nvSpPr>
        <p:spPr bwMode="auto">
          <a:xfrm>
            <a:off x="318653" y="2171272"/>
            <a:ext cx="1745099" cy="681881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100">
                <a:latin typeface="+mn-ea"/>
              </a:rPr>
              <a:t>検診で血小板減少を指摘</a:t>
            </a:r>
            <a:endParaRPr lang="en-US" altLang="ja-JP" sz="1100" dirty="0">
              <a:latin typeface="+mn-ea"/>
            </a:endParaRPr>
          </a:p>
          <a:p>
            <a:pPr algn="ctr">
              <a:defRPr/>
            </a:pPr>
            <a:r>
              <a:rPr lang="ja-JP" altLang="en-US" sz="1100">
                <a:latin typeface="+mn-ea"/>
              </a:rPr>
              <a:t>前医受診し骨髄異形成症候群の診断</a:t>
            </a:r>
            <a:endParaRPr lang="en-US" altLang="ja-JP" sz="1100" dirty="0">
              <a:latin typeface="+mn-ea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AE0F84FF-395F-594F-99F4-CA5FE94F4DFB}"/>
              </a:ext>
            </a:extLst>
          </p:cNvPr>
          <p:cNvCxnSpPr/>
          <p:nvPr/>
        </p:nvCxnSpPr>
        <p:spPr>
          <a:xfrm>
            <a:off x="793326" y="2026810"/>
            <a:ext cx="0" cy="1444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曲折矢印 62">
            <a:extLst>
              <a:ext uri="{FF2B5EF4-FFF2-40B4-BE49-F238E27FC236}">
                <a16:creationId xmlns:a16="http://schemas.microsoft.com/office/drawing/2014/main" id="{8E53E250-CB06-7D41-9C62-6F1424D81B26}"/>
              </a:ext>
            </a:extLst>
          </p:cNvPr>
          <p:cNvSpPr/>
          <p:nvPr/>
        </p:nvSpPr>
        <p:spPr bwMode="auto">
          <a:xfrm rot="10800000" flipH="1">
            <a:off x="505989" y="2852738"/>
            <a:ext cx="287337" cy="360363"/>
          </a:xfrm>
          <a:prstGeom prst="bent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64" name="角丸四角形 63">
            <a:extLst>
              <a:ext uri="{FF2B5EF4-FFF2-40B4-BE49-F238E27FC236}">
                <a16:creationId xmlns:a16="http://schemas.microsoft.com/office/drawing/2014/main" id="{CE8651CE-9B1A-2D46-BC0A-1AD8638FF5C2}"/>
              </a:ext>
            </a:extLst>
          </p:cNvPr>
          <p:cNvSpPr/>
          <p:nvPr/>
        </p:nvSpPr>
        <p:spPr>
          <a:xfrm>
            <a:off x="3668527" y="4853643"/>
            <a:ext cx="1153321" cy="459127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100">
                <a:solidFill>
                  <a:schemeClr val="tx1"/>
                </a:solidFill>
                <a:latin typeface="+mn-ea"/>
              </a:rPr>
              <a:t>骨髄移植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3" descr="C:\Users\p039eb\Desktop\ポリクリ\全身図：前.png">
            <a:extLst>
              <a:ext uri="{FF2B5EF4-FFF2-40B4-BE49-F238E27FC236}">
                <a16:creationId xmlns:a16="http://schemas.microsoft.com/office/drawing/2014/main" id="{2C47FA93-0B2D-44D1-8C7D-ABC4CEBE2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68388"/>
            <a:ext cx="2663825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884A720-BBDF-4055-AF2F-3369DCFBB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13" y="38100"/>
            <a:ext cx="9144000" cy="6207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</a:rPr>
              <a:t>身体所見のまとめ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C8A2A8-EA81-4200-A7B8-6B4C6596E902}"/>
              </a:ext>
            </a:extLst>
          </p:cNvPr>
          <p:cNvSpPr txBox="1"/>
          <p:nvPr/>
        </p:nvSpPr>
        <p:spPr>
          <a:xfrm>
            <a:off x="5027613" y="804863"/>
            <a:ext cx="4140200" cy="60793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200" b="1" dirty="0"/>
              <a:t> 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入院時所見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】</a:t>
            </a:r>
          </a:p>
          <a:p>
            <a:pPr>
              <a:defRPr/>
            </a:pP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KT: 36.4℃, SpO2: 96(room air)</a:t>
            </a:r>
            <a:endParaRPr lang="ja-JP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身長：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166.0cm 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体重：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66.9kg</a:t>
            </a:r>
            <a:endParaRPr lang="ja-JP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【生活歴】</a:t>
            </a: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飲酒歴：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禁酒中（昨年まで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焼酎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4.5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杯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/day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）</a:t>
            </a:r>
            <a:endParaRPr lang="ja-JP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【家族歴】</a:t>
            </a: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特記事項なし</a:t>
            </a:r>
            <a:endParaRPr lang="ja-JP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【既往歴】</a:t>
            </a: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特記事項なし</a:t>
            </a:r>
            <a:endParaRPr lang="ja-JP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輸血歴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なし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、刺青なし</a:t>
            </a:r>
          </a:p>
          <a:p>
            <a:pPr>
              <a:defRPr/>
            </a:pP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【アレルギー】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ヨード造影剤アレルギー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【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内服】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プロトンポンプ阻害薬（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PPI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）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20mg </a:t>
            </a:r>
          </a:p>
          <a:p>
            <a:pPr>
              <a:defRPr/>
            </a:pP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1C×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朝食後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イトラコナゾール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50mg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1T×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毎</a:t>
            </a:r>
            <a:r>
              <a:rPr lang="ja-JP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食後</a:t>
            </a: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アムロジピン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5mg 1T×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朝食後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アシクロビル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 200mg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　１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T×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朝夕食後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アルファカルシドール　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0.25μg 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１</a:t>
            </a:r>
            <a:r>
              <a:rPr lang="en-US" altLang="ja-JP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C×</a:t>
            </a:r>
            <a:r>
              <a:rPr lang="ja-JP" altLang="en-US" sz="1400" b="1" dirty="0">
                <a:latin typeface="Meiryo UI" panose="020B0604030504040204" pitchFamily="34" charset="-128"/>
                <a:ea typeface="Meiryo UI" panose="020B0604030504040204" pitchFamily="34" charset="-128"/>
              </a:rPr>
              <a:t>朝食後</a:t>
            </a:r>
            <a:endParaRPr lang="en-US" altLang="ja-JP" sz="1400" b="1" dirty="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エルトロンボパグオラミン錠</a:t>
            </a:r>
            <a:r>
              <a:rPr lang="en-US" altLang="ja-JP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 12.5mg</a:t>
            </a: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　８</a:t>
            </a:r>
            <a:r>
              <a:rPr lang="en-US" altLang="ja-JP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T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　毎日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15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時</a:t>
            </a:r>
            <a:endParaRPr lang="en-US" altLang="ja-JP" sz="1400" b="1" i="0" u="none" strike="noStrike" dirty="0">
              <a:solidFill>
                <a:srgbClr val="000000"/>
              </a:solidFill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タクロリムス</a:t>
            </a:r>
            <a:r>
              <a:rPr lang="en-US" altLang="ja-JP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 0.9mg×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2/day</a:t>
            </a: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　</a:t>
            </a:r>
            <a:endParaRPr lang="en-US" altLang="ja-JP" sz="1400" b="1" i="0" u="none" strike="noStrike" dirty="0">
              <a:solidFill>
                <a:srgbClr val="000000"/>
              </a:solidFill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プレドニゾロン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5mg 2T×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朝食後</a:t>
            </a:r>
            <a:endParaRPr lang="en-US" altLang="ja-JP" sz="1400" b="1" dirty="0">
              <a:solidFill>
                <a:srgbClr val="0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リナグリプチン（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DPP-4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阻害薬</a:t>
            </a: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）</a:t>
            </a:r>
            <a:r>
              <a:rPr lang="en-US" altLang="ja-JP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5mg 1T×</a:t>
            </a:r>
            <a:r>
              <a:rPr lang="ja-JP" altLang="en-US" sz="1400" b="1" i="0" u="none" strike="noStrike" dirty="0">
                <a:solidFill>
                  <a:srgbClr val="000000"/>
                </a:solidFill>
                <a:effectLst/>
                <a:latin typeface="Meiryo UI" panose="020B0604030504040204" pitchFamily="34" charset="-128"/>
                <a:ea typeface="Meiryo UI" panose="020B0604030504040204" pitchFamily="34" charset="-128"/>
              </a:rPr>
              <a:t>朝食後</a:t>
            </a:r>
            <a:endParaRPr lang="en-US" altLang="ja-JP" sz="1400" b="1" i="0" u="none" strike="noStrike" dirty="0">
              <a:solidFill>
                <a:srgbClr val="000000"/>
              </a:solidFill>
              <a:effectLst/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インスリン　アスパルト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朝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8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昼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夕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4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単位</a:t>
            </a:r>
            <a:endParaRPr lang="en-US" altLang="ja-JP" sz="1400" b="1" dirty="0">
              <a:solidFill>
                <a:srgbClr val="0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インスリン　グラルギン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眠前</a:t>
            </a:r>
            <a:r>
              <a:rPr lang="en-US" altLang="ja-JP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10</a:t>
            </a:r>
            <a:r>
              <a:rPr lang="ja-JP" altLang="en-US" sz="1400" b="1" dirty="0">
                <a:solidFill>
                  <a:srgbClr val="0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単位</a:t>
            </a:r>
            <a:endParaRPr lang="en-US" altLang="ja-JP" sz="1400" b="1" dirty="0">
              <a:solidFill>
                <a:srgbClr val="0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6" name="角丸四角形吹き出し 5">
            <a:extLst>
              <a:ext uri="{FF2B5EF4-FFF2-40B4-BE49-F238E27FC236}">
                <a16:creationId xmlns:a16="http://schemas.microsoft.com/office/drawing/2014/main" id="{938E4790-4036-466F-81D3-32237D264768}"/>
              </a:ext>
            </a:extLst>
          </p:cNvPr>
          <p:cNvSpPr/>
          <p:nvPr/>
        </p:nvSpPr>
        <p:spPr>
          <a:xfrm>
            <a:off x="610493" y="900113"/>
            <a:ext cx="1912045" cy="935037"/>
          </a:xfrm>
          <a:prstGeom prst="wedgeRoundRectCallout">
            <a:avLst>
              <a:gd name="adj1" fmla="val 41224"/>
              <a:gd name="adj2" fmla="val 6423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意識清明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リンパ節腫脹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眼瞼結膜：貧血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眼球結膜：黄染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</p:txBody>
      </p: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id="{A0553C4A-7374-4614-BA9F-B6FB721F2F6D}"/>
              </a:ext>
            </a:extLst>
          </p:cNvPr>
          <p:cNvSpPr/>
          <p:nvPr/>
        </p:nvSpPr>
        <p:spPr>
          <a:xfrm>
            <a:off x="-4160" y="2148682"/>
            <a:ext cx="2629470" cy="935037"/>
          </a:xfrm>
          <a:prstGeom prst="wedgeRoundRectCallout">
            <a:avLst>
              <a:gd name="adj1" fmla="val 60725"/>
              <a:gd name="adj2" fmla="val 203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HR: 77/min, </a:t>
            </a:r>
          </a:p>
          <a:p>
            <a:pPr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BP: 102/65mmHg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Heart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：心雑音なし、リズム整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Lung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：呼吸音整、左右差なし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B2471027-EF43-497A-B14C-C7E49EE5C1E7}"/>
              </a:ext>
            </a:extLst>
          </p:cNvPr>
          <p:cNvSpPr/>
          <p:nvPr/>
        </p:nvSpPr>
        <p:spPr>
          <a:xfrm>
            <a:off x="3348038" y="2219325"/>
            <a:ext cx="1655762" cy="1657350"/>
          </a:xfrm>
          <a:prstGeom prst="wedgeRoundRectCallout">
            <a:avLst>
              <a:gd name="adj1" fmla="val -59974"/>
              <a:gd name="adj2" fmla="val 3395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腹部：平坦、軟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圧痛</a:t>
            </a:r>
            <a:r>
              <a:rPr lang="en-US" altLang="zh-TW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腸蠕動音正常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血管雑音</a:t>
            </a:r>
            <a:r>
              <a:rPr lang="en-US" altLang="zh-TW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脾・腎触知しない腫瘤触知しない</a:t>
            </a:r>
            <a:endParaRPr lang="en-US" altLang="zh-TW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クモ状血管腫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</p:txBody>
      </p:sp>
      <p:sp>
        <p:nvSpPr>
          <p:cNvPr id="28" name="角丸四角形吹き出し 27">
            <a:extLst>
              <a:ext uri="{FF2B5EF4-FFF2-40B4-BE49-F238E27FC236}">
                <a16:creationId xmlns:a16="http://schemas.microsoft.com/office/drawing/2014/main" id="{CA9051BD-D511-48A4-A2EA-F18DD7A0076E}"/>
              </a:ext>
            </a:extLst>
          </p:cNvPr>
          <p:cNvSpPr/>
          <p:nvPr/>
        </p:nvSpPr>
        <p:spPr>
          <a:xfrm>
            <a:off x="971600" y="5603875"/>
            <a:ext cx="1368375" cy="431800"/>
          </a:xfrm>
          <a:prstGeom prst="wedgeRoundRectCallout">
            <a:avLst>
              <a:gd name="adj1" fmla="val 67061"/>
              <a:gd name="adj2" fmla="val 3896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下腿浮腫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</p:txBody>
      </p:sp>
      <p:sp>
        <p:nvSpPr>
          <p:cNvPr id="17" name="角丸四角形吹き出し 16">
            <a:extLst>
              <a:ext uri="{FF2B5EF4-FFF2-40B4-BE49-F238E27FC236}">
                <a16:creationId xmlns:a16="http://schemas.microsoft.com/office/drawing/2014/main" id="{F5E3D507-B2A6-4D61-8D45-9C002F2C146A}"/>
              </a:ext>
            </a:extLst>
          </p:cNvPr>
          <p:cNvSpPr/>
          <p:nvPr/>
        </p:nvSpPr>
        <p:spPr>
          <a:xfrm>
            <a:off x="387698" y="3199314"/>
            <a:ext cx="1874837" cy="1800225"/>
          </a:xfrm>
          <a:prstGeom prst="wedgeRoundRectCallout">
            <a:avLst>
              <a:gd name="adj1" fmla="val 63405"/>
              <a:gd name="adj2" fmla="val -51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肝：触知しない</a:t>
            </a: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黄疸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  <a:r>
              <a:rPr lang="ja-JP" altLang="en-US" sz="1400" b="1" dirty="0" err="1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、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腹水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Child-Pugh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分類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 A(5</a:t>
            </a: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点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)</a:t>
            </a:r>
          </a:p>
          <a:p>
            <a:pPr>
              <a:defRPr/>
            </a:pPr>
            <a:endParaRPr lang="en-US" altLang="ja-JP" sz="1400" b="1" dirty="0">
              <a:solidFill>
                <a:schemeClr val="tx1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eGFR 73ml/min</a:t>
            </a:r>
          </a:p>
        </p:txBody>
      </p:sp>
      <p:sp>
        <p:nvSpPr>
          <p:cNvPr id="18" name="角丸四角形吹き出し 17">
            <a:extLst>
              <a:ext uri="{FF2B5EF4-FFF2-40B4-BE49-F238E27FC236}">
                <a16:creationId xmlns:a16="http://schemas.microsoft.com/office/drawing/2014/main" id="{BE0FF198-EA86-494A-B57E-0E3FB2167594}"/>
              </a:ext>
            </a:extLst>
          </p:cNvPr>
          <p:cNvSpPr/>
          <p:nvPr/>
        </p:nvSpPr>
        <p:spPr>
          <a:xfrm>
            <a:off x="3635375" y="4595813"/>
            <a:ext cx="1224657" cy="431800"/>
          </a:xfrm>
          <a:prstGeom prst="wedgeRoundRectCallout">
            <a:avLst>
              <a:gd name="adj1" fmla="val -41165"/>
              <a:gd name="adj2" fmla="val -8746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手掌紅斑</a:t>
            </a:r>
            <a:r>
              <a:rPr lang="en-US" altLang="ja-JP" sz="1400" b="1" dirty="0">
                <a:solidFill>
                  <a:schemeClr val="tx1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(-)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E10BA4E0-6B6E-435C-8B76-0AC518BD4E5C}"/>
              </a:ext>
            </a:extLst>
          </p:cNvPr>
          <p:cNvSpPr/>
          <p:nvPr/>
        </p:nvSpPr>
        <p:spPr>
          <a:xfrm>
            <a:off x="4644008" y="4148653"/>
            <a:ext cx="4457130" cy="2160667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u="sng" dirty="0">
                <a:solidFill>
                  <a:schemeClr val="tx1"/>
                </a:solidFill>
              </a:rPr>
              <a:t>血管造影所見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altLang="ja-JP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</a:rPr>
              <a:t>・肝前区域と</a:t>
            </a:r>
            <a:r>
              <a:rPr lang="en-US" altLang="ja-JP" sz="1400" dirty="0">
                <a:solidFill>
                  <a:schemeClr val="tx1"/>
                </a:solidFill>
              </a:rPr>
              <a:t>S6/S7</a:t>
            </a:r>
            <a:r>
              <a:rPr lang="ja-JP" altLang="en-US" sz="1400" dirty="0">
                <a:solidFill>
                  <a:schemeClr val="tx1"/>
                </a:solidFill>
              </a:rPr>
              <a:t>に最大径</a:t>
            </a:r>
            <a:r>
              <a:rPr lang="en-US" altLang="ja-JP" sz="1400" dirty="0">
                <a:solidFill>
                  <a:schemeClr val="tx1"/>
                </a:solidFill>
              </a:rPr>
              <a:t>30mm</a:t>
            </a:r>
            <a:r>
              <a:rPr lang="ja-JP" altLang="en-US" sz="1400" dirty="0">
                <a:solidFill>
                  <a:schemeClr val="tx1"/>
                </a:solidFill>
              </a:rPr>
              <a:t>を</a:t>
            </a:r>
            <a:r>
              <a:rPr lang="en-US" altLang="ja-JP" sz="1400" dirty="0">
                <a:solidFill>
                  <a:schemeClr val="tx1"/>
                </a:solidFill>
              </a:rPr>
              <a:t>6</a:t>
            </a:r>
            <a:r>
              <a:rPr lang="ja-JP" altLang="en-US" sz="1400" dirty="0">
                <a:solidFill>
                  <a:schemeClr val="tx1"/>
                </a:solidFill>
              </a:rPr>
              <a:t>個、</a:t>
            </a:r>
            <a:r>
              <a:rPr lang="en-US" altLang="ja-JP" sz="1400" dirty="0">
                <a:solidFill>
                  <a:schemeClr val="tx1"/>
                </a:solidFill>
              </a:rPr>
              <a:t>CTRHA</a:t>
            </a:r>
            <a:r>
              <a:rPr lang="ja-JP" altLang="en-US" sz="1400" dirty="0">
                <a:solidFill>
                  <a:schemeClr val="tx1"/>
                </a:solidFill>
              </a:rPr>
              <a:t>で腫瘍濃染を呈する</a:t>
            </a:r>
            <a:r>
              <a:rPr lang="en-US" altLang="ja-JP" sz="1400" dirty="0">
                <a:solidFill>
                  <a:schemeClr val="tx1"/>
                </a:solidFill>
              </a:rPr>
              <a:t>HCC</a:t>
            </a:r>
            <a:r>
              <a:rPr lang="ja-JP" altLang="en-US" sz="1400" dirty="0">
                <a:solidFill>
                  <a:schemeClr val="tx1"/>
                </a:solidFill>
              </a:rPr>
              <a:t>を認めた。</a:t>
            </a:r>
            <a:r>
              <a:rPr lang="en-US" altLang="ja-JP" sz="1400" dirty="0">
                <a:solidFill>
                  <a:schemeClr val="tx1"/>
                </a:solidFill>
              </a:rPr>
              <a:t>EL –TACE</a:t>
            </a:r>
            <a:r>
              <a:rPr lang="ja-JP" altLang="en-US" sz="1400" dirty="0">
                <a:solidFill>
                  <a:schemeClr val="tx1"/>
                </a:solidFill>
              </a:rPr>
              <a:t>①で治療した病変の内、</a:t>
            </a:r>
            <a:r>
              <a:rPr lang="en-US" altLang="ja-JP" sz="1400" dirty="0">
                <a:solidFill>
                  <a:schemeClr val="tx1"/>
                </a:solidFill>
              </a:rPr>
              <a:t>S5</a:t>
            </a:r>
            <a:r>
              <a:rPr lang="ja-JP" altLang="en-US" sz="1400" dirty="0">
                <a:solidFill>
                  <a:schemeClr val="tx1"/>
                </a:solidFill>
              </a:rPr>
              <a:t>腹側の</a:t>
            </a:r>
            <a:r>
              <a:rPr lang="en-US" altLang="ja-JP" sz="1400" dirty="0">
                <a:solidFill>
                  <a:schemeClr val="tx1"/>
                </a:solidFill>
              </a:rPr>
              <a:t>main tumor</a:t>
            </a:r>
            <a:r>
              <a:rPr lang="ja-JP" altLang="en-US" sz="1400" dirty="0">
                <a:solidFill>
                  <a:schemeClr val="tx1"/>
                </a:solidFill>
              </a:rPr>
              <a:t>はリピオドールの十分な沈着を認めるが、その他増大、新規病変を認めた。</a:t>
            </a:r>
            <a:endParaRPr lang="en-US" altLang="ja-JP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</a:rPr>
              <a:t>・</a:t>
            </a:r>
            <a:r>
              <a:rPr lang="en-US" altLang="ja-JP" sz="1400" dirty="0">
                <a:solidFill>
                  <a:schemeClr val="tx1"/>
                </a:solidFill>
              </a:rPr>
              <a:t>A5</a:t>
            </a:r>
            <a:r>
              <a:rPr lang="ja-JP" altLang="en-US" sz="1400" dirty="0">
                <a:solidFill>
                  <a:schemeClr val="tx1"/>
                </a:solidFill>
              </a:rPr>
              <a:t>、</a:t>
            </a:r>
            <a:r>
              <a:rPr lang="en-US" altLang="ja-JP" sz="1400" dirty="0">
                <a:solidFill>
                  <a:schemeClr val="tx1"/>
                </a:solidFill>
              </a:rPr>
              <a:t>A6</a:t>
            </a:r>
            <a:r>
              <a:rPr lang="ja-JP" altLang="en-US" sz="1400" dirty="0">
                <a:solidFill>
                  <a:schemeClr val="tx1"/>
                </a:solidFill>
              </a:rPr>
              <a:t>に</a:t>
            </a:r>
            <a:r>
              <a:rPr lang="en-US" altLang="ja-JP" sz="1400" dirty="0" err="1">
                <a:solidFill>
                  <a:schemeClr val="tx1"/>
                </a:solidFill>
              </a:rPr>
              <a:t>cannulation</a:t>
            </a:r>
            <a:r>
              <a:rPr lang="ja-JP" altLang="en-US" sz="1400" dirty="0">
                <a:solidFill>
                  <a:schemeClr val="tx1"/>
                </a:solidFill>
              </a:rPr>
              <a:t>しエピルビシン、リピオドールを用いて</a:t>
            </a:r>
            <a:r>
              <a:rPr lang="en-US" altLang="ja-JP" sz="1400" dirty="0">
                <a:solidFill>
                  <a:schemeClr val="tx1"/>
                </a:solidFill>
              </a:rPr>
              <a:t>EL-TACE</a:t>
            </a:r>
            <a:r>
              <a:rPr lang="ja-JP" altLang="en-US" sz="1400" dirty="0">
                <a:solidFill>
                  <a:schemeClr val="tx1"/>
                </a:solidFill>
              </a:rPr>
              <a:t>を施行した。</a:t>
            </a:r>
            <a:endParaRPr lang="en-US" altLang="ja-JP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</a:rPr>
              <a:t>・</a:t>
            </a:r>
            <a:r>
              <a:rPr lang="en-US" altLang="ja-JP" sz="1400" dirty="0">
                <a:solidFill>
                  <a:schemeClr val="tx1"/>
                </a:solidFill>
              </a:rPr>
              <a:t>S6</a:t>
            </a:r>
            <a:r>
              <a:rPr lang="ja-JP" altLang="en-US" sz="1400" dirty="0">
                <a:solidFill>
                  <a:schemeClr val="tx1"/>
                </a:solidFill>
              </a:rPr>
              <a:t>、</a:t>
            </a:r>
            <a:r>
              <a:rPr lang="en-US" altLang="ja-JP" sz="1400" dirty="0">
                <a:solidFill>
                  <a:schemeClr val="tx1"/>
                </a:solidFill>
              </a:rPr>
              <a:t>S7</a:t>
            </a:r>
            <a:r>
              <a:rPr lang="ja-JP" altLang="en-US" sz="1400" dirty="0">
                <a:solidFill>
                  <a:schemeClr val="tx1"/>
                </a:solidFill>
              </a:rPr>
              <a:t>の新規病変のうち一部はサイズが小さいため経過観察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47" name="タイトル 46">
            <a:extLst>
              <a:ext uri="{FF2B5EF4-FFF2-40B4-BE49-F238E27FC236}">
                <a16:creationId xmlns:a16="http://schemas.microsoft.com/office/drawing/2014/main" id="{30C5748E-882A-472B-BD35-F6CD6B9F0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250"/>
            <a:ext cx="9144000" cy="7905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</a:rPr>
              <a:t>治療経過（臨床実習</a:t>
            </a:r>
            <a:r>
              <a:rPr lang="en-US" altLang="ja-JP" sz="3200" b="1" dirty="0">
                <a:solidFill>
                  <a:srgbClr val="006600"/>
                </a:solidFill>
              </a:rPr>
              <a:t>Ⅱ</a:t>
            </a:r>
            <a:r>
              <a:rPr lang="ja-JP" altLang="en-US" sz="3200" b="1" dirty="0">
                <a:solidFill>
                  <a:srgbClr val="006600"/>
                </a:solidFill>
              </a:rPr>
              <a:t>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4D93A4C-28D2-6540-8B6B-977C2CBA9D4D}"/>
              </a:ext>
            </a:extLst>
          </p:cNvPr>
          <p:cNvSpPr txBox="1"/>
          <p:nvPr/>
        </p:nvSpPr>
        <p:spPr>
          <a:xfrm>
            <a:off x="1619672" y="885825"/>
            <a:ext cx="1800200" cy="369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/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D20766AF-2B29-5046-8E53-9B0D8843F345}"/>
              </a:ext>
            </a:extLst>
          </p:cNvPr>
          <p:cNvSpPr/>
          <p:nvPr/>
        </p:nvSpPr>
        <p:spPr>
          <a:xfrm>
            <a:off x="1331640" y="885825"/>
            <a:ext cx="2088232" cy="403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EL –TACE</a:t>
            </a:r>
            <a:r>
              <a:rPr kumimoji="1" lang="ja-JP" altLang="en-US"/>
              <a:t>①</a:t>
            </a:r>
          </a:p>
        </p:txBody>
      </p: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F8FCD008-515B-A24B-8272-400564D2B894}"/>
              </a:ext>
            </a:extLst>
          </p:cNvPr>
          <p:cNvSpPr/>
          <p:nvPr/>
        </p:nvSpPr>
        <p:spPr>
          <a:xfrm>
            <a:off x="5767316" y="869437"/>
            <a:ext cx="2088232" cy="4035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 EL –TACE</a:t>
            </a:r>
            <a:r>
              <a:rPr lang="ja-JP" altLang="en-US"/>
              <a:t>②</a:t>
            </a:r>
            <a:endParaRPr kumimoji="1" lang="ja-JP" altLang="en-US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E9E8353-A982-6B42-8B9A-F19A9C6D0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89" y="1297543"/>
            <a:ext cx="4249440" cy="2655900"/>
          </a:xfrm>
          <a:prstGeom prst="rect">
            <a:avLst/>
          </a:prstGeom>
        </p:spPr>
      </p:pic>
      <p:sp>
        <p:nvSpPr>
          <p:cNvPr id="27" name="角丸四角形 26">
            <a:extLst>
              <a:ext uri="{FF2B5EF4-FFF2-40B4-BE49-F238E27FC236}">
                <a16:creationId xmlns:a16="http://schemas.microsoft.com/office/drawing/2014/main" id="{F24F8E54-BF8D-B34C-AC09-7074CE5C4754}"/>
              </a:ext>
            </a:extLst>
          </p:cNvPr>
          <p:cNvSpPr/>
          <p:nvPr/>
        </p:nvSpPr>
        <p:spPr>
          <a:xfrm>
            <a:off x="72008" y="4148653"/>
            <a:ext cx="4499992" cy="21851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u="sng" dirty="0">
                <a:solidFill>
                  <a:schemeClr val="tx1"/>
                </a:solidFill>
              </a:rPr>
              <a:t>血管造影所見</a:t>
            </a:r>
            <a:endParaRPr lang="en-US" altLang="ja-JP" sz="1400" u="sng" dirty="0">
              <a:solidFill>
                <a:schemeClr val="tx1"/>
              </a:solidFill>
            </a:endParaRPr>
          </a:p>
          <a:p>
            <a:pPr>
              <a:defRPr/>
            </a:pPr>
            <a:endParaRPr lang="en-US" altLang="ja-JP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</a:rPr>
              <a:t>・肝前区域と</a:t>
            </a:r>
            <a:r>
              <a:rPr lang="en-US" altLang="ja-JP" sz="1400" dirty="0">
                <a:solidFill>
                  <a:schemeClr val="tx1"/>
                </a:solidFill>
              </a:rPr>
              <a:t>S6</a:t>
            </a:r>
            <a:r>
              <a:rPr lang="ja-JP" altLang="en-US" sz="1400" dirty="0">
                <a:solidFill>
                  <a:schemeClr val="tx1"/>
                </a:solidFill>
              </a:rPr>
              <a:t>に最大径</a:t>
            </a:r>
            <a:r>
              <a:rPr lang="en-US" altLang="ja-JP" sz="1400" dirty="0">
                <a:solidFill>
                  <a:schemeClr val="tx1"/>
                </a:solidFill>
              </a:rPr>
              <a:t>45mm</a:t>
            </a:r>
            <a:r>
              <a:rPr lang="ja-JP" altLang="en-US" sz="1400" dirty="0">
                <a:solidFill>
                  <a:schemeClr val="tx1"/>
                </a:solidFill>
              </a:rPr>
              <a:t>を</a:t>
            </a:r>
            <a:r>
              <a:rPr lang="en-US" altLang="ja-JP" sz="1400" dirty="0">
                <a:solidFill>
                  <a:schemeClr val="tx1"/>
                </a:solidFill>
              </a:rPr>
              <a:t>3</a:t>
            </a:r>
            <a:r>
              <a:rPr lang="ja-JP" altLang="en-US" sz="1400" dirty="0">
                <a:solidFill>
                  <a:schemeClr val="tx1"/>
                </a:solidFill>
              </a:rPr>
              <a:t>個、</a:t>
            </a:r>
            <a:r>
              <a:rPr lang="en-US" altLang="ja-JP" sz="1400" dirty="0">
                <a:solidFill>
                  <a:schemeClr val="tx1"/>
                </a:solidFill>
              </a:rPr>
              <a:t>CTRHA</a:t>
            </a:r>
            <a:r>
              <a:rPr lang="ja-JP" altLang="en-US" sz="1400" dirty="0">
                <a:solidFill>
                  <a:schemeClr val="tx1"/>
                </a:solidFill>
              </a:rPr>
              <a:t>でコロナ様濃染を呈する</a:t>
            </a:r>
            <a:r>
              <a:rPr lang="en-US" altLang="ja-JP" sz="1400" dirty="0">
                <a:solidFill>
                  <a:schemeClr val="tx1"/>
                </a:solidFill>
              </a:rPr>
              <a:t>HCC</a:t>
            </a:r>
            <a:r>
              <a:rPr lang="ja-JP" altLang="en-US" sz="1400" dirty="0">
                <a:solidFill>
                  <a:schemeClr val="tx1"/>
                </a:solidFill>
              </a:rPr>
              <a:t>を認めた。</a:t>
            </a:r>
            <a:endParaRPr lang="en-US" altLang="ja-JP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</a:rPr>
              <a:t>・</a:t>
            </a:r>
            <a:r>
              <a:rPr lang="en-US" altLang="ja-JP" sz="1400" dirty="0">
                <a:solidFill>
                  <a:schemeClr val="tx1"/>
                </a:solidFill>
              </a:rPr>
              <a:t>A5</a:t>
            </a:r>
            <a:r>
              <a:rPr lang="ja-JP" altLang="en-US" sz="1400" dirty="0">
                <a:solidFill>
                  <a:schemeClr val="tx1"/>
                </a:solidFill>
              </a:rPr>
              <a:t>、</a:t>
            </a:r>
            <a:r>
              <a:rPr lang="en-US" altLang="ja-JP" sz="1400" dirty="0">
                <a:solidFill>
                  <a:schemeClr val="tx1"/>
                </a:solidFill>
              </a:rPr>
              <a:t>A6</a:t>
            </a:r>
            <a:r>
              <a:rPr lang="ja-JP" altLang="en-US" sz="1400" dirty="0">
                <a:solidFill>
                  <a:schemeClr val="tx1"/>
                </a:solidFill>
              </a:rPr>
              <a:t>に</a:t>
            </a:r>
            <a:r>
              <a:rPr lang="en-US" altLang="ja-JP" sz="1400" dirty="0" err="1">
                <a:solidFill>
                  <a:schemeClr val="tx1"/>
                </a:solidFill>
              </a:rPr>
              <a:t>cannulation</a:t>
            </a:r>
            <a:r>
              <a:rPr lang="ja-JP" altLang="en-US" sz="1400" dirty="0">
                <a:solidFill>
                  <a:schemeClr val="tx1"/>
                </a:solidFill>
              </a:rPr>
              <a:t>しエピルビシン、リピオドールを用いて</a:t>
            </a:r>
            <a:r>
              <a:rPr lang="en-US" altLang="ja-JP" sz="1400" dirty="0">
                <a:solidFill>
                  <a:schemeClr val="tx1"/>
                </a:solidFill>
              </a:rPr>
              <a:t>EL-TACE</a:t>
            </a:r>
            <a:r>
              <a:rPr lang="ja-JP" altLang="en-US" sz="1400" dirty="0">
                <a:solidFill>
                  <a:schemeClr val="tx1"/>
                </a:solidFill>
              </a:rPr>
              <a:t>を施行した。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66DD5B-5641-044F-A8FA-EC637A6658EC}"/>
              </a:ext>
            </a:extLst>
          </p:cNvPr>
          <p:cNvSpPr txBox="1"/>
          <p:nvPr/>
        </p:nvSpPr>
        <p:spPr>
          <a:xfrm>
            <a:off x="863588" y="3871654"/>
            <a:ext cx="7380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solidFill>
                  <a:srgbClr val="92D050"/>
                </a:solidFill>
              </a:rPr>
              <a:t>○：初回治療病変　</a:t>
            </a:r>
            <a:r>
              <a:rPr kumimoji="1" lang="ja-JP" altLang="en-US" sz="1200">
                <a:solidFill>
                  <a:srgbClr val="00B0F0"/>
                </a:solidFill>
              </a:rPr>
              <a:t>○：増大、新規病変の内治療病変　</a:t>
            </a:r>
            <a:r>
              <a:rPr kumimoji="1" lang="ja-JP" altLang="en-US" sz="1200">
                <a:solidFill>
                  <a:srgbClr val="002060"/>
                </a:solidFill>
              </a:rPr>
              <a:t>○：新規病変の内無治療病変</a:t>
            </a:r>
            <a:endParaRPr kumimoji="1" lang="ja-JP" altLang="en-US" sz="1200">
              <a:solidFill>
                <a:srgbClr val="92D050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9AD5101-AB04-174E-B5FC-AA86564C2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621" y="1286504"/>
            <a:ext cx="4153903" cy="25961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0B5027B7-1302-4090-A0DD-1FAB1EDE4A4D}" vid="{91800A5B-29DE-4233-8F87-188CDA2C49CD}"/>
    </a:ext>
  </a:extLst>
</a:theme>
</file>

<file path=ppt/theme/theme2.xml><?xml version="1.0" encoding="utf-8"?>
<a:theme xmlns:a="http://schemas.openxmlformats.org/drawingml/2006/main" name="テンプレート①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0B5027B7-1302-4090-A0DD-1FAB1EDE4A4D}" vid="{AD9E8CC7-26F3-4455-B266-F0EA7B33D803}"/>
    </a:ext>
  </a:extLst>
</a:theme>
</file>

<file path=ppt/theme/theme3.xml><?xml version="1.0" encoding="utf-8"?>
<a:theme xmlns:a="http://schemas.openxmlformats.org/drawingml/2006/main" name="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177F32E4-F672-4658-A353-82CEB116E29C}" vid="{2E0EA7B6-B4EA-42A0-A36F-53FAA12F32CF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プレゼンテーション2</Template>
  <TotalTime>6129</TotalTime>
  <Words>608</Words>
  <Application>Microsoft Office PowerPoint</Application>
  <PresentationFormat>画面に合わせる (4:3)</PresentationFormat>
  <Paragraphs>128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Meiryo UI</vt:lpstr>
      <vt:lpstr>ＭＳ Ｐゴシック</vt:lpstr>
      <vt:lpstr>Arial</vt:lpstr>
      <vt:lpstr>Calibri</vt:lpstr>
      <vt:lpstr>Wingdings</vt:lpstr>
      <vt:lpstr>1_デザインの設定</vt:lpstr>
      <vt:lpstr>テンプレート①en</vt:lpstr>
      <vt:lpstr>テーマ1</vt:lpstr>
      <vt:lpstr>2_デザインの設定</vt:lpstr>
      <vt:lpstr>PowerPoint プレゼンテーション</vt:lpstr>
      <vt:lpstr>現病歴　既往歴　治療介入</vt:lpstr>
      <vt:lpstr>身体所見のまとめ</vt:lpstr>
      <vt:lpstr>治療経過（臨床実習Ⅱ）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肝胆膵病態学総論</dc:title>
  <dc:creator>TERAI</dc:creator>
  <cp:lastModifiedBy>小山 究太郎</cp:lastModifiedBy>
  <cp:revision>95</cp:revision>
  <cp:lastPrinted>2015-02-02T01:37:24Z</cp:lastPrinted>
  <dcterms:created xsi:type="dcterms:W3CDTF">2007-01-15T06:56:55Z</dcterms:created>
  <dcterms:modified xsi:type="dcterms:W3CDTF">2021-06-15T07:07:01Z</dcterms:modified>
</cp:coreProperties>
</file>