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16" d="100"/>
          <a:sy n="116" d="100"/>
        </p:scale>
        <p:origin x="8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F5CD45F-C488-8E49-A735-927F13D56E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61310B25-6546-4F9A-BF8C-AB9D47E4A4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D35B073-7E71-4AB9-C7EC-D9B3B5CB4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95F76-A645-2345-9940-01E775ABDD27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6CC8A52-98AF-F9C0-E8BD-70BD61013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283063A-DD4A-E558-DFDC-EDC873E0D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ECA6C-9CC5-ED40-A64C-14D4CAD3B4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6510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E287A51-A431-9D4C-9254-CD69F2C69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28D4096-694C-7E9C-61AF-B897DA43ED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5872C3A-42B8-822E-86EB-82848B1BD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95F76-A645-2345-9940-01E775ABDD27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E04783A-A719-DAE5-77A2-0F53D78E9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13CEB32-889C-FD29-9F3F-AAA57D511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ECA6C-9CC5-ED40-A64C-14D4CAD3B4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0745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0B20685C-842B-8900-F17C-BD0B39B542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CC34547-3E74-071A-92AE-665A419A26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038AF1D-C2E5-309D-C09E-AA17DF142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95F76-A645-2345-9940-01E775ABDD27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C25719C-5E12-6F57-315E-728974EEF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EAEBA03-7C70-BCF1-5870-6A7CE80A1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ECA6C-9CC5-ED40-A64C-14D4CAD3B4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4470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635AAAF-04D4-9112-D6CC-DC714EA4B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F20AB98-9984-3093-577C-F8CBAC26CA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A1523D5-50E2-530E-0FD5-E454CB102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95F76-A645-2345-9940-01E775ABDD27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827057A-6D85-36F3-3D00-BC99B62FF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B115E5A-5007-F241-53E0-DCA1BBDB9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ECA6C-9CC5-ED40-A64C-14D4CAD3B4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9609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FA708C3-2D96-EB93-355E-2F0896F05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7AE132C-DE16-8672-3DCA-CE0E6BDFE9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597C3FB-E433-266E-D2F3-5F0D75B1A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95F76-A645-2345-9940-01E775ABDD27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CE4D076-2C1C-82BC-E1EA-71955EA93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B37F948-7DDA-E567-FCF5-F9676B408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ECA6C-9CC5-ED40-A64C-14D4CAD3B4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0187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AEC85D2-C4DE-FD22-9C97-7553DA3D3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F1D89E5-5875-B4D7-AA2F-F8D07FBC53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D884E2D-9031-CCA8-E30D-08B7D186CD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E291AF6-9E42-CA83-CDC0-25F69DE36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95F76-A645-2345-9940-01E775ABDD27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F9680F-4CCB-1E1B-746D-49C880269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39874B6-19B5-D0E2-DDC2-0FD432FA2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ECA6C-9CC5-ED40-A64C-14D4CAD3B4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1404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8CB567-899F-6B8D-6467-7F033B8DE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F46BDAF-7C39-7CF3-8E37-2CC52E81C8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9487578-3584-40DE-8C14-FA82FD208F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F336C81-1957-7E25-FA4D-9FB0BF826D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0E4D05D-F26C-D49D-53BF-58E4C44C07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29590D5-DF7A-9817-86B6-80345D39C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95F76-A645-2345-9940-01E775ABDD27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A9293ED-8E3A-0B95-5A4B-6B034D0FE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F9D3037-CE9D-A8AB-E768-F4FC20A7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ECA6C-9CC5-ED40-A64C-14D4CAD3B4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1034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2F1A9AF-B4DD-00C0-4C8F-A1F00D28B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F2876F9-052C-7069-424C-4C32C05DA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95F76-A645-2345-9940-01E775ABDD27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E7C0885-2C2C-B3E5-E83B-F84AD140E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2CD24FB-E5C2-6BD2-F0E6-2F8699F53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ECA6C-9CC5-ED40-A64C-14D4CAD3B4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4295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F3A7917-9155-0685-F589-AA80019B8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95F76-A645-2345-9940-01E775ABDD27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52ABA8AD-F206-DB9A-0C14-1F24BE6AC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EF9CF8B-62BB-9404-7D7F-452759E98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ECA6C-9CC5-ED40-A64C-14D4CAD3B4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7458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8FDEBA0-3B8D-DBF3-6539-C8018D535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D782EB6-8DF2-3BB8-AFD8-06AA708636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00A3A12-2EE3-2E31-5BAA-C86ABD8581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3D08601-A7F4-7495-2074-28251E73C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95F76-A645-2345-9940-01E775ABDD27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82540E5-9449-D20A-30EB-31F9EBC93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86EA919-A6C2-24BA-1DDC-F34A2773D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ECA6C-9CC5-ED40-A64C-14D4CAD3B4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3307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B13E155-6D05-50BB-02AA-DD13C1FEF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64664DFD-2D53-0C52-0515-555A187B31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CF45BF6-010F-8812-3C92-62DDDB32FA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2C16103-D6DE-7C23-5475-972F0A73C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95F76-A645-2345-9940-01E775ABDD27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9A104CD-19B5-C2ED-38CB-E6C5B7341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48D986F-1760-592C-32CF-3D6582938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ECA6C-9CC5-ED40-A64C-14D4CAD3B4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8281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F6ACB512-29C4-B450-3CF1-B63906D21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A96C20A-8F2A-96C7-1B2A-74CB0E7400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D2AC81C-FBDC-8151-2B35-F15C9F67A8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9895F76-A645-2345-9940-01E775ABDD27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E0E28E3-7B06-D150-3217-FC62D6F43B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A77F608-F39A-9D2E-1D93-316D958A2A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3EECA6C-9CC5-ED40-A64C-14D4CAD3B4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6421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67389268-2074-28C1-B0C9-3F686C79A9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221" t="17788" r="35664" b="12202"/>
          <a:stretch/>
        </p:blipFill>
        <p:spPr>
          <a:xfrm>
            <a:off x="924846" y="3449664"/>
            <a:ext cx="3253915" cy="3276000"/>
          </a:xfrm>
          <a:prstGeom prst="rect">
            <a:avLst/>
          </a:prstGeom>
        </p:spPr>
      </p:pic>
      <p:pic>
        <p:nvPicPr>
          <p:cNvPr id="5" name="図 8">
            <a:extLst>
              <a:ext uri="{FF2B5EF4-FFF2-40B4-BE49-F238E27FC236}">
                <a16:creationId xmlns:a16="http://schemas.microsoft.com/office/drawing/2014/main" id="{45E328AE-0312-DE12-9383-565EB002DF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661" y="168803"/>
            <a:ext cx="3141681" cy="3157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図 18">
            <a:extLst>
              <a:ext uri="{FF2B5EF4-FFF2-40B4-BE49-F238E27FC236}">
                <a16:creationId xmlns:a16="http://schemas.microsoft.com/office/drawing/2014/main" id="{7916BCFD-D1D2-FAAA-EE44-6E7F0DBD9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9980" y="151633"/>
            <a:ext cx="3141681" cy="3192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A0D0C846-5795-3853-F2AA-263BCE16E0B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045" t="19518" r="55398" b="10471"/>
          <a:stretch/>
        </p:blipFill>
        <p:spPr>
          <a:xfrm>
            <a:off x="4533090" y="3459700"/>
            <a:ext cx="3280056" cy="326538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4D516179-6404-490D-EA3A-FCBC1614D1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792" y="3467468"/>
            <a:ext cx="3312000" cy="331200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EB374C88-2AB3-202C-9CE6-4A7178A70C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089" y="92514"/>
            <a:ext cx="3312000" cy="33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6460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Macintosh PowerPoint</Application>
  <PresentationFormat>ワイド画面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横尾　健</dc:creator>
  <cp:lastModifiedBy>横尾　健</cp:lastModifiedBy>
  <cp:revision>2</cp:revision>
  <dcterms:created xsi:type="dcterms:W3CDTF">2026-07-24T07:37:33Z</dcterms:created>
  <dcterms:modified xsi:type="dcterms:W3CDTF">2026-07-24T08:52:57Z</dcterms:modified>
</cp:coreProperties>
</file>